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30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4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47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06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10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55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05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39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4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31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43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5036C-7F8A-42C0-BAF9-5F876B6E7921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59251-155A-4CD0-9133-5942C8E88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5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Počátky novodobé ukrajinské literatury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Konec 18. století – první polovina 19. století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13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Ivan Kotljarevskyj (1769-1838)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Zakladatel novodobé ukrajinské literatury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Působil jako učitel v šlechtických rodinách, jako ředitel městského divadla (1816-1821)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Dílo: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Enejida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(1798, první tři části poemy, Petrohrad; 1842)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Natalka Poltavka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(první představení 1819)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Moskal-čarivnyk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(napsáno 1819)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Poema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Enejida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(1798, 1842)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27166" cy="4351338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směšnohrdinská poema (transformace dějového základu Vergiliova eposu)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napsáno lidovým ukrajinským jazykem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reflexe konkrétních historických událostí (likvidace Záporožské Siči, putování ukrajinských kozáků)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šest částí (vyprávění o putování Eneje, založení nového státu)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upload.wikimedia.org/wikipedia/commons/thumb/4/44/%D0%95%D0%BD%D0%B5%D1%97%D0%B4%D0%B0_%D0%9A%D0%BE%D1%82%D0%BB%D1%8F%D1%80%D0%B5%D0%B2%D1%81%D1%8C%D0%BA%D0%BE%D0%B3%D0%BE_2_%D0%B2%D0%B8%D0%B4%D0%B0%D0%BD%D0%BD%D1%8F_1808.png/200px-%D0%95%D0%BD%D0%B5%D1%97%D0%B4%D0%B0_%D0%9A%D0%BE%D1%82%D0%BB%D1%8F%D1%80%D0%B5%D0%B2%D1%81%D1%8C%D0%BA%D0%BE%D0%B3%D0%BE_2_%D0%B2%D0%B8%D0%B4%D0%B0%D0%BD%D0%BD%D1%8F_18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396" y="1690688"/>
            <a:ext cx="2923404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1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109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Počátky novodobé ukrajinské literatury</vt:lpstr>
      <vt:lpstr>Ivan Kotljarevskyj (1769-1838)</vt:lpstr>
      <vt:lpstr>Poema Enejida (1798, 1842)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Počátky novodobé ukrajinské literatury</dc:title>
  <dc:creator>Windows User</dc:creator>
  <cp:lastModifiedBy>Windows User</cp:lastModifiedBy>
  <cp:revision>3</cp:revision>
  <dcterms:created xsi:type="dcterms:W3CDTF">2017-11-28T01:54:02Z</dcterms:created>
  <dcterms:modified xsi:type="dcterms:W3CDTF">2017-11-28T03:03:48Z</dcterms:modified>
</cp:coreProperties>
</file>