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custDataLst>
    <p:tags r:id="rId10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854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41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467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4399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491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786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442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066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8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038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11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28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69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03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39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87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11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0256E-D064-4645-9DCD-6B3A4F6FC9CB}" type="datetimeFigureOut">
              <a:rPr lang="cs-CZ" smtClean="0"/>
              <a:t>24.4.2015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2104-AD31-4852-BBEF-11043AF634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4154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Google </a:t>
            </a:r>
            <a:r>
              <a:rPr lang="cs-CZ" dirty="0" err="1" smtClean="0"/>
              <a:t>Apps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Edu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Michal Černý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89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motivace a BYOD</a:t>
            </a:r>
          </a:p>
          <a:p>
            <a:r>
              <a:rPr lang="cs-CZ" dirty="0" smtClean="0"/>
              <a:t>Co je Google </a:t>
            </a:r>
            <a:r>
              <a:rPr lang="cs-CZ" dirty="0" err="1" smtClean="0"/>
              <a:t>Apps</a:t>
            </a:r>
            <a:endParaRPr lang="cs-CZ" dirty="0" smtClean="0"/>
          </a:p>
          <a:p>
            <a:r>
              <a:rPr lang="cs-CZ" dirty="0" smtClean="0"/>
              <a:t>Jednotlivé komponenty</a:t>
            </a:r>
          </a:p>
          <a:p>
            <a:r>
              <a:rPr lang="cs-CZ" dirty="0" smtClean="0"/>
              <a:t>Google </a:t>
            </a:r>
            <a:r>
              <a:rPr lang="cs-CZ" dirty="0" err="1" smtClean="0"/>
              <a:t>Apps</a:t>
            </a:r>
            <a:r>
              <a:rPr lang="cs-CZ" dirty="0" smtClean="0"/>
              <a:t> na vlastní doméně</a:t>
            </a:r>
          </a:p>
          <a:p>
            <a:r>
              <a:rPr lang="cs-CZ" dirty="0" smtClean="0"/>
              <a:t>Administrace</a:t>
            </a:r>
          </a:p>
          <a:p>
            <a:r>
              <a:rPr lang="cs-CZ" dirty="0" smtClean="0"/>
              <a:t>Některé služby navíc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737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využívat online aplikace s centrální správou a řízením</a:t>
            </a:r>
          </a:p>
          <a:p>
            <a:r>
              <a:rPr lang="cs-CZ" dirty="0" smtClean="0"/>
              <a:t>Možnost využívat aplikace bez instalace, aktualizací a nákupu licencí</a:t>
            </a:r>
          </a:p>
          <a:p>
            <a:r>
              <a:rPr lang="cs-CZ" dirty="0" smtClean="0"/>
              <a:t>Je to zdarma (ale nic není zadarmo!)</a:t>
            </a:r>
          </a:p>
          <a:p>
            <a:r>
              <a:rPr lang="cs-CZ" dirty="0" smtClean="0"/>
              <a:t>Jednoduché ovládání</a:t>
            </a:r>
          </a:p>
          <a:p>
            <a:r>
              <a:rPr lang="cs-CZ" dirty="0" smtClean="0"/>
              <a:t>Pokročilé možnosti</a:t>
            </a:r>
          </a:p>
          <a:p>
            <a:r>
              <a:rPr lang="cs-CZ" dirty="0" smtClean="0"/>
              <a:t>Podpora </a:t>
            </a:r>
            <a:r>
              <a:rPr lang="cs-CZ" dirty="0" err="1" smtClean="0"/>
              <a:t>tabletů</a:t>
            </a:r>
            <a:r>
              <a:rPr lang="cs-CZ" dirty="0" smtClean="0"/>
              <a:t> a mobilních zařízení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„</a:t>
            </a:r>
            <a:r>
              <a:rPr lang="cs-CZ" dirty="0" err="1"/>
              <a:t>Bring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 smtClean="0"/>
              <a:t>Device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Výhody:</a:t>
            </a:r>
          </a:p>
          <a:p>
            <a:pPr lvl="1"/>
            <a:r>
              <a:rPr lang="cs-CZ" dirty="0" smtClean="0"/>
              <a:t>Úspora  finančních prostředků</a:t>
            </a:r>
          </a:p>
          <a:p>
            <a:pPr lvl="1"/>
            <a:r>
              <a:rPr lang="cs-CZ" dirty="0" smtClean="0"/>
              <a:t>Větší spokojenost a pracovní efektivita zaměstnanců a studentů</a:t>
            </a:r>
          </a:p>
          <a:p>
            <a:pPr lvl="1"/>
            <a:r>
              <a:rPr lang="cs-CZ" dirty="0" smtClean="0"/>
              <a:t>Podpora mobility</a:t>
            </a:r>
          </a:p>
          <a:p>
            <a:r>
              <a:rPr lang="cs-CZ" dirty="0" smtClean="0"/>
              <a:t>Nevýhody:</a:t>
            </a:r>
          </a:p>
          <a:p>
            <a:pPr lvl="1"/>
            <a:r>
              <a:rPr lang="cs-CZ" dirty="0" smtClean="0"/>
              <a:t>Náročnější řízení bezpečnosti</a:t>
            </a:r>
          </a:p>
          <a:p>
            <a:pPr lvl="1"/>
            <a:r>
              <a:rPr lang="cs-CZ" dirty="0" smtClean="0"/>
              <a:t>Náročnější uživatelská podpora</a:t>
            </a:r>
          </a:p>
          <a:p>
            <a:pPr lvl="1"/>
            <a:r>
              <a:rPr lang="cs-CZ" dirty="0" smtClean="0"/>
              <a:t>Riziko úniku dat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18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Oddělení hardwarové a softwarové složky</a:t>
            </a:r>
          </a:p>
          <a:p>
            <a:r>
              <a:rPr lang="cs-CZ" dirty="0" smtClean="0"/>
              <a:t>Uživatel si přinese vlastní zařízení a přihlásí se do „</a:t>
            </a:r>
            <a:r>
              <a:rPr lang="cs-CZ" dirty="0" err="1" smtClean="0"/>
              <a:t>cloudového</a:t>
            </a:r>
            <a:r>
              <a:rPr lang="cs-CZ" dirty="0" smtClean="0"/>
              <a:t> prostředí“</a:t>
            </a:r>
          </a:p>
        </p:txBody>
      </p:sp>
    </p:spTree>
    <p:extLst>
      <p:ext uri="{BB962C8B-B14F-4D97-AF65-F5344CB8AC3E}">
        <p14:creationId xmlns:p14="http://schemas.microsoft.com/office/powerpoint/2010/main" val="231601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komponenty Google </a:t>
            </a:r>
            <a:r>
              <a:rPr lang="cs-CZ" dirty="0" err="1" smtClean="0"/>
              <a:t>Apps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Gmail</a:t>
            </a:r>
          </a:p>
          <a:p>
            <a:r>
              <a:rPr lang="cs-CZ" dirty="0" smtClean="0"/>
              <a:t>Google Drive</a:t>
            </a:r>
          </a:p>
          <a:p>
            <a:r>
              <a:rPr lang="cs-CZ" dirty="0" smtClean="0"/>
              <a:t>Google </a:t>
            </a:r>
            <a:r>
              <a:rPr lang="cs-CZ" dirty="0" err="1" smtClean="0"/>
              <a:t>Sites</a:t>
            </a:r>
            <a:endParaRPr lang="cs-CZ" dirty="0" smtClean="0"/>
          </a:p>
          <a:p>
            <a:r>
              <a:rPr lang="cs-CZ" dirty="0" smtClean="0"/>
              <a:t>Google </a:t>
            </a:r>
            <a:r>
              <a:rPr lang="cs-CZ" dirty="0" err="1" smtClean="0"/>
              <a:t>Calendar</a:t>
            </a:r>
            <a:endParaRPr lang="cs-CZ" dirty="0" smtClean="0"/>
          </a:p>
          <a:p>
            <a:r>
              <a:rPr lang="cs-CZ" dirty="0" smtClean="0"/>
              <a:t>Google </a:t>
            </a:r>
            <a:r>
              <a:rPr lang="cs-CZ" dirty="0" err="1" smtClean="0"/>
              <a:t>Hangout</a:t>
            </a:r>
            <a:endParaRPr lang="cs-CZ" dirty="0" smtClean="0"/>
          </a:p>
          <a:p>
            <a:r>
              <a:rPr lang="cs-CZ" dirty="0" smtClean="0"/>
              <a:t>Google+</a:t>
            </a:r>
          </a:p>
          <a:p>
            <a:r>
              <a:rPr lang="cs-CZ" dirty="0" smtClean="0"/>
              <a:t>A další – </a:t>
            </a:r>
            <a:r>
              <a:rPr lang="cs-CZ" dirty="0" err="1" smtClean="0"/>
              <a:t>Groups</a:t>
            </a:r>
            <a:r>
              <a:rPr lang="cs-CZ" dirty="0" smtClean="0"/>
              <a:t>, </a:t>
            </a:r>
            <a:r>
              <a:rPr lang="cs-CZ" dirty="0" err="1" smtClean="0"/>
              <a:t>YouTube</a:t>
            </a:r>
            <a:r>
              <a:rPr lang="cs-CZ" dirty="0" smtClean="0"/>
              <a:t>,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34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Společně sdílený prostor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7"/>
            <a:ext cx="10832052" cy="3541714"/>
          </a:xfrm>
        </p:spPr>
        <p:txBody>
          <a:bodyPr/>
          <a:lstStyle/>
          <a:p>
            <a:r>
              <a:rPr lang="cs-CZ" dirty="0" smtClean="0"/>
              <a:t>Pro Google </a:t>
            </a:r>
            <a:r>
              <a:rPr lang="cs-CZ" dirty="0" err="1" smtClean="0"/>
              <a:t>Apps</a:t>
            </a:r>
            <a:r>
              <a:rPr lang="cs-CZ" dirty="0" smtClean="0"/>
              <a:t> reálně neomezený (10 TB a s každým uložený souborem roste)</a:t>
            </a:r>
          </a:p>
          <a:p>
            <a:r>
              <a:rPr lang="cs-CZ" dirty="0" smtClean="0"/>
              <a:t>Není třeba řešit kapacitu Disku, e-mailu atp. </a:t>
            </a:r>
          </a:p>
          <a:p>
            <a:r>
              <a:rPr lang="cs-CZ" dirty="0" smtClean="0"/>
              <a:t>Administrátor má možnost vše sledovat a analyzovat.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8151" y="3856008"/>
            <a:ext cx="8793468" cy="293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27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Administrativní rozhraní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Uživatelé</a:t>
            </a:r>
          </a:p>
          <a:p>
            <a:r>
              <a:rPr lang="cs-CZ" dirty="0" smtClean="0"/>
              <a:t>Firemní profil, fakturace</a:t>
            </a:r>
          </a:p>
          <a:p>
            <a:r>
              <a:rPr lang="cs-CZ" dirty="0" smtClean="0"/>
              <a:t>Aplikace</a:t>
            </a:r>
          </a:p>
          <a:p>
            <a:r>
              <a:rPr lang="cs-CZ" dirty="0" smtClean="0"/>
              <a:t>Správa zařízení</a:t>
            </a:r>
          </a:p>
          <a:p>
            <a:r>
              <a:rPr lang="cs-CZ" dirty="0" smtClean="0"/>
              <a:t>Podpora</a:t>
            </a:r>
          </a:p>
          <a:p>
            <a:r>
              <a:rPr lang="cs-CZ" dirty="0" smtClean="0"/>
              <a:t>Přehledy</a:t>
            </a:r>
          </a:p>
          <a:p>
            <a:r>
              <a:rPr lang="cs-CZ" dirty="0" smtClean="0"/>
              <a:t>Zabezpečení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25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e8d1747b1d41d01c97856ce82784b8461c1d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Obvod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bvo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vo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Obvod</Template>
  <TotalTime>99</TotalTime>
  <Words>189</Words>
  <Application>Microsoft Office PowerPoint</Application>
  <PresentationFormat>Širokoúhlá obrazovka</PresentationFormat>
  <Paragraphs>50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Obvod</vt:lpstr>
      <vt:lpstr>Google Apps for Edu</vt:lpstr>
      <vt:lpstr>Obsah</vt:lpstr>
      <vt:lpstr>Základní motivace</vt:lpstr>
      <vt:lpstr>BYOD</vt:lpstr>
      <vt:lpstr>Možné řešení</vt:lpstr>
      <vt:lpstr>Základní komponenty Google Apps</vt:lpstr>
      <vt:lpstr>Společně sdílený prostor</vt:lpstr>
      <vt:lpstr>Administrativní rozhraní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Apps for EdU</dc:title>
  <dc:creator>Michal Černý</dc:creator>
  <cp:lastModifiedBy>Michal Černý</cp:lastModifiedBy>
  <cp:revision>8</cp:revision>
  <dcterms:created xsi:type="dcterms:W3CDTF">2015-04-24T08:08:57Z</dcterms:created>
  <dcterms:modified xsi:type="dcterms:W3CDTF">2015-04-24T09:48:51Z</dcterms:modified>
</cp:coreProperties>
</file>