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60" r:id="rId4"/>
    <p:sldId id="268" r:id="rId5"/>
    <p:sldId id="264" r:id="rId6"/>
    <p:sldId id="269" r:id="rId7"/>
    <p:sldId id="271" r:id="rId8"/>
    <p:sldId id="265" r:id="rId9"/>
    <p:sldId id="267" r:id="rId10"/>
    <p:sldId id="266" r:id="rId11"/>
    <p:sldId id="270" r:id="rId12"/>
  </p:sldIdLst>
  <p:sldSz cx="12192000" cy="68580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5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Články</c:v>
                </c:pt>
                <c:pt idx="1">
                  <c:v>DUM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445</c:v>
                </c:pt>
                <c:pt idx="1">
                  <c:v>866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Články</c:v>
                </c:pt>
                <c:pt idx="1">
                  <c:v>DUM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483</c:v>
                </c:pt>
                <c:pt idx="1">
                  <c:v>714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Články</c:v>
                </c:pt>
                <c:pt idx="1">
                  <c:v>DUM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435</c:v>
                </c:pt>
                <c:pt idx="1">
                  <c:v>254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4130456"/>
        <c:axId val="314130848"/>
      </c:barChart>
      <c:catAx>
        <c:axId val="3141304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4130848"/>
        <c:crosses val="autoZero"/>
        <c:auto val="1"/>
        <c:lblAlgn val="ctr"/>
        <c:lblOffset val="100"/>
        <c:noMultiLvlLbl val="0"/>
      </c:catAx>
      <c:valAx>
        <c:axId val="314130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4130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6C15C-3454-42F6-8FF8-D62585F6FB3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FB9BBF0D-DAD1-43E2-B0A9-8532CECD8A43}">
      <dgm:prSet phldrT="[Text]" custT="1"/>
      <dgm:spPr/>
      <dgm:t>
        <a:bodyPr/>
        <a:lstStyle/>
        <a:p>
          <a:r>
            <a:rPr lang="cs-CZ" sz="2400" dirty="0" smtClean="0"/>
            <a:t>2 605</a:t>
          </a:r>
          <a:endParaRPr lang="cs-CZ" sz="2400" dirty="0"/>
        </a:p>
      </dgm:t>
    </dgm:pt>
    <dgm:pt modelId="{1BD08D03-5DD9-43A3-9330-AD2364CBFA6C}" type="parTrans" cxnId="{53370B6F-9DE6-419F-88D4-C7F43006E9FC}">
      <dgm:prSet/>
      <dgm:spPr/>
      <dgm:t>
        <a:bodyPr/>
        <a:lstStyle/>
        <a:p>
          <a:endParaRPr lang="cs-CZ"/>
        </a:p>
      </dgm:t>
    </dgm:pt>
    <dgm:pt modelId="{B3209EC1-01C5-4E64-8893-8DC740AB2A38}" type="sibTrans" cxnId="{53370B6F-9DE6-419F-88D4-C7F43006E9FC}">
      <dgm:prSet/>
      <dgm:spPr/>
      <dgm:t>
        <a:bodyPr/>
        <a:lstStyle/>
        <a:p>
          <a:endParaRPr lang="cs-CZ"/>
        </a:p>
      </dgm:t>
    </dgm:pt>
    <dgm:pt modelId="{571D2BC2-8395-4289-8CBB-C6BB66DF1962}">
      <dgm:prSet phldrT="[Text]" custT="1"/>
      <dgm:spPr/>
      <dgm:t>
        <a:bodyPr/>
        <a:lstStyle/>
        <a:p>
          <a:r>
            <a:rPr lang="cs-CZ" sz="2400" dirty="0" smtClean="0"/>
            <a:t>1 630</a:t>
          </a:r>
          <a:endParaRPr lang="cs-CZ" sz="2400" dirty="0"/>
        </a:p>
      </dgm:t>
    </dgm:pt>
    <dgm:pt modelId="{B936EF9C-4AFB-4E4F-B94E-789D23C33ACF}" type="parTrans" cxnId="{3DE75C3D-B113-42AF-914B-ABB91C3AA787}">
      <dgm:prSet/>
      <dgm:spPr/>
      <dgm:t>
        <a:bodyPr/>
        <a:lstStyle/>
        <a:p>
          <a:endParaRPr lang="cs-CZ"/>
        </a:p>
      </dgm:t>
    </dgm:pt>
    <dgm:pt modelId="{E628CFF1-4E4B-4654-9D41-1F22AD3D3EDD}" type="sibTrans" cxnId="{3DE75C3D-B113-42AF-914B-ABB91C3AA787}">
      <dgm:prSet/>
      <dgm:spPr/>
      <dgm:t>
        <a:bodyPr/>
        <a:lstStyle/>
        <a:p>
          <a:endParaRPr lang="cs-CZ"/>
        </a:p>
      </dgm:t>
    </dgm:pt>
    <dgm:pt modelId="{C95C6255-271B-44B6-AB90-16F291674414}">
      <dgm:prSet/>
      <dgm:spPr/>
      <dgm:t>
        <a:bodyPr/>
        <a:lstStyle/>
        <a:p>
          <a:r>
            <a:rPr lang="cs-CZ" dirty="0" smtClean="0"/>
            <a:t>1 213</a:t>
          </a:r>
          <a:endParaRPr lang="cs-CZ" dirty="0"/>
        </a:p>
      </dgm:t>
    </dgm:pt>
    <dgm:pt modelId="{BBCFF1A3-B2A0-4F8E-BC4B-C8015F04C08A}" type="parTrans" cxnId="{DA375EE1-DFFA-4847-9BDC-25E10EBBE652}">
      <dgm:prSet/>
      <dgm:spPr/>
      <dgm:t>
        <a:bodyPr/>
        <a:lstStyle/>
        <a:p>
          <a:endParaRPr lang="cs-CZ"/>
        </a:p>
      </dgm:t>
    </dgm:pt>
    <dgm:pt modelId="{D86D56D5-9B8A-47D5-954D-2DF66E683765}" type="sibTrans" cxnId="{DA375EE1-DFFA-4847-9BDC-25E10EBBE652}">
      <dgm:prSet/>
      <dgm:spPr/>
      <dgm:t>
        <a:bodyPr/>
        <a:lstStyle/>
        <a:p>
          <a:endParaRPr lang="cs-CZ"/>
        </a:p>
      </dgm:t>
    </dgm:pt>
    <dgm:pt modelId="{C39C2C57-15EF-4346-B50F-1030FDCEB508}" type="pres">
      <dgm:prSet presAssocID="{BF66C15C-3454-42F6-8FF8-D62585F6FB3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F0A8BF5-7D20-4BD3-B220-276CBEAD988D}" type="pres">
      <dgm:prSet presAssocID="{C95C6255-271B-44B6-AB90-16F291674414}" presName="Accent3" presStyleCnt="0"/>
      <dgm:spPr/>
    </dgm:pt>
    <dgm:pt modelId="{49532D27-DFEB-468C-B84D-FE8797F9D0AE}" type="pres">
      <dgm:prSet presAssocID="{C95C6255-271B-44B6-AB90-16F291674414}" presName="Accent" presStyleLbl="node1" presStyleIdx="0" presStyleCnt="3"/>
      <dgm:spPr/>
    </dgm:pt>
    <dgm:pt modelId="{054897C0-3D72-4D8E-8101-0E541330E3C7}" type="pres">
      <dgm:prSet presAssocID="{C95C6255-271B-44B6-AB90-16F291674414}" presName="ParentBackground3" presStyleCnt="0"/>
      <dgm:spPr/>
    </dgm:pt>
    <dgm:pt modelId="{82835FC6-1E49-4990-84C5-CBF02F724CB5}" type="pres">
      <dgm:prSet presAssocID="{C95C6255-271B-44B6-AB90-16F291674414}" presName="ParentBackground" presStyleLbl="fgAcc1" presStyleIdx="0" presStyleCnt="3" custScaleX="109161" custScaleY="104675"/>
      <dgm:spPr/>
      <dgm:t>
        <a:bodyPr/>
        <a:lstStyle/>
        <a:p>
          <a:endParaRPr lang="cs-CZ"/>
        </a:p>
      </dgm:t>
    </dgm:pt>
    <dgm:pt modelId="{51916A16-261B-4DFE-9A14-0F49E94136C3}" type="pres">
      <dgm:prSet presAssocID="{C95C6255-271B-44B6-AB90-16F29167441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0C13C8-C9CB-4407-BA96-9827C871ED3B}" type="pres">
      <dgm:prSet presAssocID="{571D2BC2-8395-4289-8CBB-C6BB66DF1962}" presName="Accent2" presStyleCnt="0"/>
      <dgm:spPr/>
    </dgm:pt>
    <dgm:pt modelId="{35BE3937-2DFD-444A-960C-D0B720331C89}" type="pres">
      <dgm:prSet presAssocID="{571D2BC2-8395-4289-8CBB-C6BB66DF1962}" presName="Accent" presStyleLbl="node1" presStyleIdx="1" presStyleCnt="3"/>
      <dgm:spPr/>
      <dgm:t>
        <a:bodyPr/>
        <a:lstStyle/>
        <a:p>
          <a:endParaRPr lang="cs-CZ"/>
        </a:p>
      </dgm:t>
    </dgm:pt>
    <dgm:pt modelId="{43D017B1-6FAA-471F-9A27-1FA4BEAD0371}" type="pres">
      <dgm:prSet presAssocID="{571D2BC2-8395-4289-8CBB-C6BB66DF1962}" presName="ParentBackground2" presStyleCnt="0"/>
      <dgm:spPr/>
    </dgm:pt>
    <dgm:pt modelId="{823CFFB2-2D93-4169-A45A-8C671A52DA12}" type="pres">
      <dgm:prSet presAssocID="{571D2BC2-8395-4289-8CBB-C6BB66DF1962}" presName="ParentBackground" presStyleLbl="fgAcc1" presStyleIdx="1" presStyleCnt="3"/>
      <dgm:spPr/>
      <dgm:t>
        <a:bodyPr/>
        <a:lstStyle/>
        <a:p>
          <a:endParaRPr lang="cs-CZ"/>
        </a:p>
      </dgm:t>
    </dgm:pt>
    <dgm:pt modelId="{BE9725E5-104C-4A33-8820-56A8AAA1CD89}" type="pres">
      <dgm:prSet presAssocID="{571D2BC2-8395-4289-8CBB-C6BB66DF196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9F07C4-8247-47E6-9E5F-148555186D79}" type="pres">
      <dgm:prSet presAssocID="{FB9BBF0D-DAD1-43E2-B0A9-8532CECD8A43}" presName="Accent1" presStyleCnt="0"/>
      <dgm:spPr/>
    </dgm:pt>
    <dgm:pt modelId="{02E7BBB6-703F-4F89-86F3-073CEE39E3B8}" type="pres">
      <dgm:prSet presAssocID="{FB9BBF0D-DAD1-43E2-B0A9-8532CECD8A43}" presName="Accent" presStyleLbl="node1" presStyleIdx="2" presStyleCnt="3"/>
      <dgm:spPr/>
    </dgm:pt>
    <dgm:pt modelId="{A6E9A73C-1E83-4347-80B1-E15C1620D742}" type="pres">
      <dgm:prSet presAssocID="{FB9BBF0D-DAD1-43E2-B0A9-8532CECD8A43}" presName="ParentBackground1" presStyleCnt="0"/>
      <dgm:spPr/>
    </dgm:pt>
    <dgm:pt modelId="{6C5F9DB3-9F49-4E49-B142-D12D22F3CACF}" type="pres">
      <dgm:prSet presAssocID="{FB9BBF0D-DAD1-43E2-B0A9-8532CECD8A43}" presName="ParentBackground" presStyleLbl="fgAcc1" presStyleIdx="2" presStyleCnt="3" custScaleX="112677" custScaleY="109209"/>
      <dgm:spPr/>
      <dgm:t>
        <a:bodyPr/>
        <a:lstStyle/>
        <a:p>
          <a:endParaRPr lang="cs-CZ"/>
        </a:p>
      </dgm:t>
    </dgm:pt>
    <dgm:pt modelId="{EFD4D922-4FAE-4F5F-BD58-EC65FAB4B5F4}" type="pres">
      <dgm:prSet presAssocID="{FB9BBF0D-DAD1-43E2-B0A9-8532CECD8A4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CBEE04E-328A-4485-B197-EC424F861FC0}" type="presOf" srcId="{C95C6255-271B-44B6-AB90-16F291674414}" destId="{82835FC6-1E49-4990-84C5-CBF02F724CB5}" srcOrd="0" destOrd="0" presId="urn:microsoft.com/office/officeart/2011/layout/CircleProcess"/>
    <dgm:cxn modelId="{5462E05A-BBC3-49F5-B5FE-B66A7E706192}" type="presOf" srcId="{BF66C15C-3454-42F6-8FF8-D62585F6FB34}" destId="{C39C2C57-15EF-4346-B50F-1030FDCEB508}" srcOrd="0" destOrd="0" presId="urn:microsoft.com/office/officeart/2011/layout/CircleProcess"/>
    <dgm:cxn modelId="{3DE75C3D-B113-42AF-914B-ABB91C3AA787}" srcId="{BF66C15C-3454-42F6-8FF8-D62585F6FB34}" destId="{571D2BC2-8395-4289-8CBB-C6BB66DF1962}" srcOrd="1" destOrd="0" parTransId="{B936EF9C-4AFB-4E4F-B94E-789D23C33ACF}" sibTransId="{E628CFF1-4E4B-4654-9D41-1F22AD3D3EDD}"/>
    <dgm:cxn modelId="{DA375EE1-DFFA-4847-9BDC-25E10EBBE652}" srcId="{BF66C15C-3454-42F6-8FF8-D62585F6FB34}" destId="{C95C6255-271B-44B6-AB90-16F291674414}" srcOrd="2" destOrd="0" parTransId="{BBCFF1A3-B2A0-4F8E-BC4B-C8015F04C08A}" sibTransId="{D86D56D5-9B8A-47D5-954D-2DF66E683765}"/>
    <dgm:cxn modelId="{708C79FC-A317-4721-974C-C09EE95598E3}" type="presOf" srcId="{571D2BC2-8395-4289-8CBB-C6BB66DF1962}" destId="{BE9725E5-104C-4A33-8820-56A8AAA1CD89}" srcOrd="1" destOrd="0" presId="urn:microsoft.com/office/officeart/2011/layout/CircleProcess"/>
    <dgm:cxn modelId="{65C6694B-64FB-445F-9936-A9BC2C956D58}" type="presOf" srcId="{C95C6255-271B-44B6-AB90-16F291674414}" destId="{51916A16-261B-4DFE-9A14-0F49E94136C3}" srcOrd="1" destOrd="0" presId="urn:microsoft.com/office/officeart/2011/layout/CircleProcess"/>
    <dgm:cxn modelId="{3B80AE74-AC8D-4932-86C1-CC26E232DED3}" type="presOf" srcId="{571D2BC2-8395-4289-8CBB-C6BB66DF1962}" destId="{823CFFB2-2D93-4169-A45A-8C671A52DA12}" srcOrd="0" destOrd="0" presId="urn:microsoft.com/office/officeart/2011/layout/CircleProcess"/>
    <dgm:cxn modelId="{4F682FF7-61B7-4C2B-9CD0-2F3C884FA65B}" type="presOf" srcId="{FB9BBF0D-DAD1-43E2-B0A9-8532CECD8A43}" destId="{EFD4D922-4FAE-4F5F-BD58-EC65FAB4B5F4}" srcOrd="1" destOrd="0" presId="urn:microsoft.com/office/officeart/2011/layout/CircleProcess"/>
    <dgm:cxn modelId="{47FB581E-736E-415B-AEE5-216AC5A1679F}" type="presOf" srcId="{FB9BBF0D-DAD1-43E2-B0A9-8532CECD8A43}" destId="{6C5F9DB3-9F49-4E49-B142-D12D22F3CACF}" srcOrd="0" destOrd="0" presId="urn:microsoft.com/office/officeart/2011/layout/CircleProcess"/>
    <dgm:cxn modelId="{53370B6F-9DE6-419F-88D4-C7F43006E9FC}" srcId="{BF66C15C-3454-42F6-8FF8-D62585F6FB34}" destId="{FB9BBF0D-DAD1-43E2-B0A9-8532CECD8A43}" srcOrd="0" destOrd="0" parTransId="{1BD08D03-5DD9-43A3-9330-AD2364CBFA6C}" sibTransId="{B3209EC1-01C5-4E64-8893-8DC740AB2A38}"/>
    <dgm:cxn modelId="{5D2DD425-21C4-4BBF-ACB3-4ADEACE907FB}" type="presParOf" srcId="{C39C2C57-15EF-4346-B50F-1030FDCEB508}" destId="{CF0A8BF5-7D20-4BD3-B220-276CBEAD988D}" srcOrd="0" destOrd="0" presId="urn:microsoft.com/office/officeart/2011/layout/CircleProcess"/>
    <dgm:cxn modelId="{879B7807-E897-4266-A957-5D3C9B0D87C1}" type="presParOf" srcId="{CF0A8BF5-7D20-4BD3-B220-276CBEAD988D}" destId="{49532D27-DFEB-468C-B84D-FE8797F9D0AE}" srcOrd="0" destOrd="0" presId="urn:microsoft.com/office/officeart/2011/layout/CircleProcess"/>
    <dgm:cxn modelId="{DD0F191B-B383-48F0-9195-C7E0AB7697DE}" type="presParOf" srcId="{C39C2C57-15EF-4346-B50F-1030FDCEB508}" destId="{054897C0-3D72-4D8E-8101-0E541330E3C7}" srcOrd="1" destOrd="0" presId="urn:microsoft.com/office/officeart/2011/layout/CircleProcess"/>
    <dgm:cxn modelId="{D443E874-12D3-474A-A8D7-A6BBDA0714B5}" type="presParOf" srcId="{054897C0-3D72-4D8E-8101-0E541330E3C7}" destId="{82835FC6-1E49-4990-84C5-CBF02F724CB5}" srcOrd="0" destOrd="0" presId="urn:microsoft.com/office/officeart/2011/layout/CircleProcess"/>
    <dgm:cxn modelId="{9AAD4D43-0A57-4A83-A70B-11A8F5AE5E90}" type="presParOf" srcId="{C39C2C57-15EF-4346-B50F-1030FDCEB508}" destId="{51916A16-261B-4DFE-9A14-0F49E94136C3}" srcOrd="2" destOrd="0" presId="urn:microsoft.com/office/officeart/2011/layout/CircleProcess"/>
    <dgm:cxn modelId="{9E7F8D62-418B-48C8-9057-DAC9074AA97A}" type="presParOf" srcId="{C39C2C57-15EF-4346-B50F-1030FDCEB508}" destId="{640C13C8-C9CB-4407-BA96-9827C871ED3B}" srcOrd="3" destOrd="0" presId="urn:microsoft.com/office/officeart/2011/layout/CircleProcess"/>
    <dgm:cxn modelId="{9FCBC96B-71B5-4460-BDE7-37CA73AEA40E}" type="presParOf" srcId="{640C13C8-C9CB-4407-BA96-9827C871ED3B}" destId="{35BE3937-2DFD-444A-960C-D0B720331C89}" srcOrd="0" destOrd="0" presId="urn:microsoft.com/office/officeart/2011/layout/CircleProcess"/>
    <dgm:cxn modelId="{F1AD74F2-4CD9-4F72-8EBA-93360A82F1CD}" type="presParOf" srcId="{C39C2C57-15EF-4346-B50F-1030FDCEB508}" destId="{43D017B1-6FAA-471F-9A27-1FA4BEAD0371}" srcOrd="4" destOrd="0" presId="urn:microsoft.com/office/officeart/2011/layout/CircleProcess"/>
    <dgm:cxn modelId="{5633CD41-1FE1-4CC0-BF8F-6A192F8D3470}" type="presParOf" srcId="{43D017B1-6FAA-471F-9A27-1FA4BEAD0371}" destId="{823CFFB2-2D93-4169-A45A-8C671A52DA12}" srcOrd="0" destOrd="0" presId="urn:microsoft.com/office/officeart/2011/layout/CircleProcess"/>
    <dgm:cxn modelId="{6FAADA21-F84A-4E3D-B641-DF50321C4927}" type="presParOf" srcId="{C39C2C57-15EF-4346-B50F-1030FDCEB508}" destId="{BE9725E5-104C-4A33-8820-56A8AAA1CD89}" srcOrd="5" destOrd="0" presId="urn:microsoft.com/office/officeart/2011/layout/CircleProcess"/>
    <dgm:cxn modelId="{8CA4645F-5283-495B-912B-2446F02B1753}" type="presParOf" srcId="{C39C2C57-15EF-4346-B50F-1030FDCEB508}" destId="{4F9F07C4-8247-47E6-9E5F-148555186D79}" srcOrd="6" destOrd="0" presId="urn:microsoft.com/office/officeart/2011/layout/CircleProcess"/>
    <dgm:cxn modelId="{CBB8F853-DD65-483F-BC99-F9726841FBAC}" type="presParOf" srcId="{4F9F07C4-8247-47E6-9E5F-148555186D79}" destId="{02E7BBB6-703F-4F89-86F3-073CEE39E3B8}" srcOrd="0" destOrd="0" presId="urn:microsoft.com/office/officeart/2011/layout/CircleProcess"/>
    <dgm:cxn modelId="{918C3CA6-3F6F-41AE-99AD-6EE553E45BDB}" type="presParOf" srcId="{C39C2C57-15EF-4346-B50F-1030FDCEB508}" destId="{A6E9A73C-1E83-4347-80B1-E15C1620D742}" srcOrd="7" destOrd="0" presId="urn:microsoft.com/office/officeart/2011/layout/CircleProcess"/>
    <dgm:cxn modelId="{CC12A56F-8473-4B33-A46F-2F79FFA8107B}" type="presParOf" srcId="{A6E9A73C-1E83-4347-80B1-E15C1620D742}" destId="{6C5F9DB3-9F49-4E49-B142-D12D22F3CACF}" srcOrd="0" destOrd="0" presId="urn:microsoft.com/office/officeart/2011/layout/CircleProcess"/>
    <dgm:cxn modelId="{DA94CB01-38B3-4013-856C-FDD7FDF4C178}" type="presParOf" srcId="{C39C2C57-15EF-4346-B50F-1030FDCEB508}" destId="{EFD4D922-4FAE-4F5F-BD58-EC65FAB4B5F4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63FBCB-5AE4-4ED6-9828-E3FE4285702C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13EA241-750B-4FD8-95D4-43B4ADA455BE}">
      <dgm:prSet phldrT="[Text]"/>
      <dgm:spPr/>
      <dgm:t>
        <a:bodyPr/>
        <a:lstStyle/>
        <a:p>
          <a:r>
            <a:rPr lang="cs-CZ" dirty="0" smtClean="0"/>
            <a:t>Nabídka zdrojů</a:t>
          </a:r>
          <a:endParaRPr lang="cs-CZ" dirty="0"/>
        </a:p>
      </dgm:t>
    </dgm:pt>
    <dgm:pt modelId="{CD09EE97-F034-40F3-9929-832514DABB10}" type="parTrans" cxnId="{AADEA2B0-28F6-4FCB-AE3D-5B3A997147B2}">
      <dgm:prSet/>
      <dgm:spPr/>
      <dgm:t>
        <a:bodyPr/>
        <a:lstStyle/>
        <a:p>
          <a:endParaRPr lang="cs-CZ"/>
        </a:p>
      </dgm:t>
    </dgm:pt>
    <dgm:pt modelId="{7A17D71E-888A-433C-8F7C-779C3204BEED}" type="sibTrans" cxnId="{AADEA2B0-28F6-4FCB-AE3D-5B3A997147B2}">
      <dgm:prSet/>
      <dgm:spPr/>
      <dgm:t>
        <a:bodyPr/>
        <a:lstStyle/>
        <a:p>
          <a:endParaRPr lang="cs-CZ"/>
        </a:p>
      </dgm:t>
    </dgm:pt>
    <dgm:pt modelId="{D17E1A6D-2E4A-49DD-AD66-47DA00408384}">
      <dgm:prSet phldrT="[Text]"/>
      <dgm:spPr/>
      <dgm:t>
        <a:bodyPr/>
        <a:lstStyle/>
        <a:p>
          <a:r>
            <a:rPr lang="cs-CZ" dirty="0" smtClean="0"/>
            <a:t>Modul DUM</a:t>
          </a:r>
          <a:endParaRPr lang="cs-CZ" dirty="0"/>
        </a:p>
      </dgm:t>
    </dgm:pt>
    <dgm:pt modelId="{A97ABD57-7EF1-427C-BACD-5814B75C98A8}" type="parTrans" cxnId="{B9D93C73-4724-438B-87EC-87E5FAC515DC}">
      <dgm:prSet/>
      <dgm:spPr/>
      <dgm:t>
        <a:bodyPr/>
        <a:lstStyle/>
        <a:p>
          <a:endParaRPr lang="cs-CZ"/>
        </a:p>
      </dgm:t>
    </dgm:pt>
    <dgm:pt modelId="{709ECDBE-E24B-4210-9C9F-F49996720940}" type="sibTrans" cxnId="{B9D93C73-4724-438B-87EC-87E5FAC515DC}">
      <dgm:prSet/>
      <dgm:spPr/>
      <dgm:t>
        <a:bodyPr/>
        <a:lstStyle/>
        <a:p>
          <a:endParaRPr lang="cs-CZ"/>
        </a:p>
      </dgm:t>
    </dgm:pt>
    <dgm:pt modelId="{C047D09F-C9B2-4DC5-BF36-154128880CA8}">
      <dgm:prSet phldrT="[Text]"/>
      <dgm:spPr/>
      <dgm:t>
        <a:bodyPr/>
        <a:lstStyle/>
        <a:p>
          <a:r>
            <a:rPr lang="cs-CZ" dirty="0" smtClean="0"/>
            <a:t>Modul Odkazy</a:t>
          </a:r>
          <a:endParaRPr lang="cs-CZ" dirty="0"/>
        </a:p>
      </dgm:t>
    </dgm:pt>
    <dgm:pt modelId="{20D88D83-E5DB-41AD-8DB9-358059552326}" type="parTrans" cxnId="{980FC768-DADC-483B-A69A-D48FD14B14EA}">
      <dgm:prSet/>
      <dgm:spPr/>
      <dgm:t>
        <a:bodyPr/>
        <a:lstStyle/>
        <a:p>
          <a:endParaRPr lang="cs-CZ"/>
        </a:p>
      </dgm:t>
    </dgm:pt>
    <dgm:pt modelId="{EDC2C93B-BA3B-489B-A714-DCE179F9AEFF}" type="sibTrans" cxnId="{980FC768-DADC-483B-A69A-D48FD14B14EA}">
      <dgm:prSet/>
      <dgm:spPr/>
      <dgm:t>
        <a:bodyPr/>
        <a:lstStyle/>
        <a:p>
          <a:endParaRPr lang="cs-CZ"/>
        </a:p>
      </dgm:t>
    </dgm:pt>
    <dgm:pt modelId="{9B99B326-F82B-4DB8-92E3-A299199036C0}">
      <dgm:prSet phldrT="[Text]"/>
      <dgm:spPr/>
      <dgm:t>
        <a:bodyPr/>
        <a:lstStyle/>
        <a:p>
          <a:r>
            <a:rPr lang="cs-CZ" dirty="0" smtClean="0"/>
            <a:t>Metodická podpora</a:t>
          </a:r>
          <a:endParaRPr lang="cs-CZ" dirty="0"/>
        </a:p>
      </dgm:t>
    </dgm:pt>
    <dgm:pt modelId="{7A8C435E-AF17-4C8E-9DC6-AECA0D1609B6}" type="parTrans" cxnId="{CCD0E117-7C59-4ADE-83D5-30C6B71A4E05}">
      <dgm:prSet/>
      <dgm:spPr/>
      <dgm:t>
        <a:bodyPr/>
        <a:lstStyle/>
        <a:p>
          <a:endParaRPr lang="cs-CZ"/>
        </a:p>
      </dgm:t>
    </dgm:pt>
    <dgm:pt modelId="{933394B4-7025-408C-BE7D-A14656A6F64D}" type="sibTrans" cxnId="{CCD0E117-7C59-4ADE-83D5-30C6B71A4E05}">
      <dgm:prSet/>
      <dgm:spPr/>
      <dgm:t>
        <a:bodyPr/>
        <a:lstStyle/>
        <a:p>
          <a:endParaRPr lang="cs-CZ"/>
        </a:p>
      </dgm:t>
    </dgm:pt>
    <dgm:pt modelId="{8449A9F5-F52C-4B11-AC30-AEA4FD38D2ED}">
      <dgm:prSet phldrT="[Text]"/>
      <dgm:spPr/>
      <dgm:t>
        <a:bodyPr/>
        <a:lstStyle/>
        <a:p>
          <a:r>
            <a:rPr lang="cs-CZ" dirty="0" smtClean="0"/>
            <a:t>Modul Články</a:t>
          </a:r>
          <a:endParaRPr lang="cs-CZ" dirty="0"/>
        </a:p>
      </dgm:t>
    </dgm:pt>
    <dgm:pt modelId="{223E1DD4-D0FB-4A6E-9CF6-09722B9F0886}" type="parTrans" cxnId="{450931A4-79F3-4651-9FDB-A0F11F11DBB0}">
      <dgm:prSet/>
      <dgm:spPr/>
      <dgm:t>
        <a:bodyPr/>
        <a:lstStyle/>
        <a:p>
          <a:endParaRPr lang="cs-CZ"/>
        </a:p>
      </dgm:t>
    </dgm:pt>
    <dgm:pt modelId="{17858928-E261-473D-AEDF-524776981541}" type="sibTrans" cxnId="{450931A4-79F3-4651-9FDB-A0F11F11DBB0}">
      <dgm:prSet/>
      <dgm:spPr/>
      <dgm:t>
        <a:bodyPr/>
        <a:lstStyle/>
        <a:p>
          <a:endParaRPr lang="cs-CZ"/>
        </a:p>
      </dgm:t>
    </dgm:pt>
    <dgm:pt modelId="{F2588385-E77A-44AE-9D84-552D4B84BC5D}">
      <dgm:prSet phldrT="[Text]"/>
      <dgm:spPr/>
      <dgm:t>
        <a:bodyPr/>
        <a:lstStyle/>
        <a:p>
          <a:r>
            <a:rPr lang="cs-CZ" dirty="0" smtClean="0"/>
            <a:t>Modul </a:t>
          </a:r>
          <a:r>
            <a:rPr lang="cs-CZ" dirty="0" err="1" smtClean="0"/>
            <a:t>Digifolio</a:t>
          </a:r>
          <a:endParaRPr lang="cs-CZ" dirty="0"/>
        </a:p>
      </dgm:t>
    </dgm:pt>
    <dgm:pt modelId="{9BD7C7BC-E1D2-43A7-ACA2-99A3BB468B51}" type="parTrans" cxnId="{5551EF68-9B57-45C7-8758-73CC456ABA16}">
      <dgm:prSet/>
      <dgm:spPr/>
      <dgm:t>
        <a:bodyPr/>
        <a:lstStyle/>
        <a:p>
          <a:endParaRPr lang="cs-CZ"/>
        </a:p>
      </dgm:t>
    </dgm:pt>
    <dgm:pt modelId="{62BF42AE-5053-4B03-B3FB-721C80B39A96}" type="sibTrans" cxnId="{5551EF68-9B57-45C7-8758-73CC456ABA16}">
      <dgm:prSet/>
      <dgm:spPr/>
      <dgm:t>
        <a:bodyPr/>
        <a:lstStyle/>
        <a:p>
          <a:endParaRPr lang="cs-CZ"/>
        </a:p>
      </dgm:t>
    </dgm:pt>
    <dgm:pt modelId="{E3CD1120-02BC-4F97-8BA1-0CCEADBFA593}">
      <dgm:prSet phldrT="[Text]"/>
      <dgm:spPr/>
      <dgm:t>
        <a:bodyPr/>
        <a:lstStyle/>
        <a:p>
          <a:r>
            <a:rPr lang="cs-CZ" dirty="0" smtClean="0"/>
            <a:t>Sdílení zkušeností</a:t>
          </a:r>
          <a:endParaRPr lang="cs-CZ" dirty="0"/>
        </a:p>
      </dgm:t>
    </dgm:pt>
    <dgm:pt modelId="{AB5A9DE8-BB43-4995-8901-543C6D9067CA}" type="parTrans" cxnId="{03545858-CC29-44D3-AD70-FD46E8B20C2B}">
      <dgm:prSet/>
      <dgm:spPr/>
      <dgm:t>
        <a:bodyPr/>
        <a:lstStyle/>
        <a:p>
          <a:endParaRPr lang="cs-CZ"/>
        </a:p>
      </dgm:t>
    </dgm:pt>
    <dgm:pt modelId="{FBCA9069-C5CB-4DEF-975F-E7AF6C708F06}" type="sibTrans" cxnId="{03545858-CC29-44D3-AD70-FD46E8B20C2B}">
      <dgm:prSet/>
      <dgm:spPr/>
      <dgm:t>
        <a:bodyPr/>
        <a:lstStyle/>
        <a:p>
          <a:endParaRPr lang="cs-CZ"/>
        </a:p>
      </dgm:t>
    </dgm:pt>
    <dgm:pt modelId="{3FF2788E-1FD3-4C8B-9DED-29786DB626B3}">
      <dgm:prSet phldrT="[Text]"/>
      <dgm:spPr/>
      <dgm:t>
        <a:bodyPr/>
        <a:lstStyle/>
        <a:p>
          <a:r>
            <a:rPr lang="cs-CZ" dirty="0" smtClean="0"/>
            <a:t>Modul Diskuze</a:t>
          </a:r>
          <a:endParaRPr lang="cs-CZ" dirty="0"/>
        </a:p>
      </dgm:t>
    </dgm:pt>
    <dgm:pt modelId="{9190A61B-E045-493B-8E18-564FDD417553}" type="parTrans" cxnId="{3D76D09D-2992-473B-9A3A-C60133331471}">
      <dgm:prSet/>
      <dgm:spPr/>
      <dgm:t>
        <a:bodyPr/>
        <a:lstStyle/>
        <a:p>
          <a:endParaRPr lang="cs-CZ"/>
        </a:p>
      </dgm:t>
    </dgm:pt>
    <dgm:pt modelId="{6DAFFAA7-0F92-4671-974B-82B09970195E}" type="sibTrans" cxnId="{3D76D09D-2992-473B-9A3A-C60133331471}">
      <dgm:prSet/>
      <dgm:spPr/>
      <dgm:t>
        <a:bodyPr/>
        <a:lstStyle/>
        <a:p>
          <a:endParaRPr lang="cs-CZ"/>
        </a:p>
      </dgm:t>
    </dgm:pt>
    <dgm:pt modelId="{2DA39F7A-2A7B-4E41-949B-31642D894543}">
      <dgm:prSet phldrT="[Text]"/>
      <dgm:spPr/>
      <dgm:t>
        <a:bodyPr/>
        <a:lstStyle/>
        <a:p>
          <a:r>
            <a:rPr lang="cs-CZ" dirty="0" smtClean="0"/>
            <a:t>Modul Wiki</a:t>
          </a:r>
          <a:endParaRPr lang="cs-CZ" dirty="0"/>
        </a:p>
      </dgm:t>
    </dgm:pt>
    <dgm:pt modelId="{644FD038-1815-4F50-A16F-4D078F1107FA}" type="parTrans" cxnId="{3882906D-9947-437A-979D-4E026B035E3E}">
      <dgm:prSet/>
      <dgm:spPr/>
      <dgm:t>
        <a:bodyPr/>
        <a:lstStyle/>
        <a:p>
          <a:endParaRPr lang="cs-CZ"/>
        </a:p>
      </dgm:t>
    </dgm:pt>
    <dgm:pt modelId="{3EBAD955-C56B-47E5-BC72-241CABE76E49}" type="sibTrans" cxnId="{3882906D-9947-437A-979D-4E026B035E3E}">
      <dgm:prSet/>
      <dgm:spPr/>
      <dgm:t>
        <a:bodyPr/>
        <a:lstStyle/>
        <a:p>
          <a:endParaRPr lang="cs-CZ"/>
        </a:p>
      </dgm:t>
    </dgm:pt>
    <dgm:pt modelId="{BE5A4AAA-ED87-4D7D-90F1-6BB1E1C1A69F}">
      <dgm:prSet phldrT="[Text]"/>
      <dgm:spPr/>
      <dgm:t>
        <a:bodyPr/>
        <a:lstStyle/>
        <a:p>
          <a:r>
            <a:rPr lang="cs-CZ" b="0" dirty="0" smtClean="0"/>
            <a:t>Modul </a:t>
          </a:r>
          <a:r>
            <a:rPr lang="cs-CZ" b="0" dirty="0" err="1" smtClean="0"/>
            <a:t>AudioVideo</a:t>
          </a:r>
          <a:endParaRPr lang="cs-CZ" b="0" dirty="0"/>
        </a:p>
      </dgm:t>
    </dgm:pt>
    <dgm:pt modelId="{0FF73796-7797-437E-9D7A-C2C8D72C224B}" type="parTrans" cxnId="{11EEE3F6-4CD6-4F00-A83B-B3637EA6BB8A}">
      <dgm:prSet/>
      <dgm:spPr/>
      <dgm:t>
        <a:bodyPr/>
        <a:lstStyle/>
        <a:p>
          <a:endParaRPr lang="cs-CZ"/>
        </a:p>
      </dgm:t>
    </dgm:pt>
    <dgm:pt modelId="{41D3979A-750A-4872-9147-6B2DD724683A}" type="sibTrans" cxnId="{11EEE3F6-4CD6-4F00-A83B-B3637EA6BB8A}">
      <dgm:prSet/>
      <dgm:spPr/>
      <dgm:t>
        <a:bodyPr/>
        <a:lstStyle/>
        <a:p>
          <a:endParaRPr lang="cs-CZ"/>
        </a:p>
      </dgm:t>
    </dgm:pt>
    <dgm:pt modelId="{F80E63DC-F7A0-4A5E-A301-2B984D29F8E4}">
      <dgm:prSet phldrT="[Text]"/>
      <dgm:spPr/>
      <dgm:t>
        <a:bodyPr/>
        <a:lstStyle/>
        <a:p>
          <a:r>
            <a:rPr lang="cs-CZ" dirty="0" smtClean="0"/>
            <a:t>Modul Blogy</a:t>
          </a:r>
          <a:endParaRPr lang="cs-CZ" dirty="0"/>
        </a:p>
      </dgm:t>
    </dgm:pt>
    <dgm:pt modelId="{53796320-08DE-4A87-8658-CF9E963F6341}" type="parTrans" cxnId="{7EC89A19-138A-47E3-8542-C8E171D90EC7}">
      <dgm:prSet/>
      <dgm:spPr/>
      <dgm:t>
        <a:bodyPr/>
        <a:lstStyle/>
        <a:p>
          <a:endParaRPr lang="cs-CZ"/>
        </a:p>
      </dgm:t>
    </dgm:pt>
    <dgm:pt modelId="{1A4C34B0-FBD5-4F9B-ACB4-A85F0BFBFE57}" type="sibTrans" cxnId="{7EC89A19-138A-47E3-8542-C8E171D90EC7}">
      <dgm:prSet/>
      <dgm:spPr/>
      <dgm:t>
        <a:bodyPr/>
        <a:lstStyle/>
        <a:p>
          <a:endParaRPr lang="cs-CZ"/>
        </a:p>
      </dgm:t>
    </dgm:pt>
    <dgm:pt modelId="{9D8A445B-6785-439D-81D4-87DC1A2ACCFD}" type="pres">
      <dgm:prSet presAssocID="{BB63FBCB-5AE4-4ED6-9828-E3FE428570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41A3950-7BB5-4235-AA1D-DEB5528C34F6}" type="pres">
      <dgm:prSet presAssocID="{BB63FBCB-5AE4-4ED6-9828-E3FE4285702C}" presName="fgShape" presStyleLbl="fgShp" presStyleIdx="0" presStyleCnt="1"/>
      <dgm:spPr/>
      <dgm:t>
        <a:bodyPr/>
        <a:lstStyle/>
        <a:p>
          <a:endParaRPr lang="cs-CZ"/>
        </a:p>
      </dgm:t>
    </dgm:pt>
    <dgm:pt modelId="{F4F75A11-EAAA-4033-91B2-682886711210}" type="pres">
      <dgm:prSet presAssocID="{BB63FBCB-5AE4-4ED6-9828-E3FE4285702C}" presName="linComp" presStyleCnt="0"/>
      <dgm:spPr/>
      <dgm:t>
        <a:bodyPr/>
        <a:lstStyle/>
        <a:p>
          <a:endParaRPr lang="cs-CZ"/>
        </a:p>
      </dgm:t>
    </dgm:pt>
    <dgm:pt modelId="{5F5F695A-4666-4C83-8A3F-CEE0A34613C7}" type="pres">
      <dgm:prSet presAssocID="{313EA241-750B-4FD8-95D4-43B4ADA455BE}" presName="compNode" presStyleCnt="0"/>
      <dgm:spPr/>
      <dgm:t>
        <a:bodyPr/>
        <a:lstStyle/>
        <a:p>
          <a:endParaRPr lang="cs-CZ"/>
        </a:p>
      </dgm:t>
    </dgm:pt>
    <dgm:pt modelId="{CAF84C14-7329-478F-9A18-BC020BDB55D2}" type="pres">
      <dgm:prSet presAssocID="{313EA241-750B-4FD8-95D4-43B4ADA455BE}" presName="bkgdShape" presStyleLbl="node1" presStyleIdx="0" presStyleCnt="3"/>
      <dgm:spPr/>
      <dgm:t>
        <a:bodyPr/>
        <a:lstStyle/>
        <a:p>
          <a:endParaRPr lang="cs-CZ"/>
        </a:p>
      </dgm:t>
    </dgm:pt>
    <dgm:pt modelId="{B13A6FA4-8EAD-4207-95A1-9B16F4D0111B}" type="pres">
      <dgm:prSet presAssocID="{313EA241-750B-4FD8-95D4-43B4ADA455B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3ECFB1-FECA-4088-96C0-0ECA65A3B377}" type="pres">
      <dgm:prSet presAssocID="{313EA241-750B-4FD8-95D4-43B4ADA455BE}" presName="invisiNode" presStyleLbl="node1" presStyleIdx="0" presStyleCnt="3"/>
      <dgm:spPr/>
      <dgm:t>
        <a:bodyPr/>
        <a:lstStyle/>
        <a:p>
          <a:endParaRPr lang="cs-CZ"/>
        </a:p>
      </dgm:t>
    </dgm:pt>
    <dgm:pt modelId="{E17173A2-0B45-49AC-9B57-325063003061}" type="pres">
      <dgm:prSet presAssocID="{313EA241-750B-4FD8-95D4-43B4ADA455BE}" presName="imagNode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612" t="779" r="141" b="-6238"/>
          </a:stretch>
        </a:blipFill>
      </dgm:spPr>
      <dgm:t>
        <a:bodyPr/>
        <a:lstStyle/>
        <a:p>
          <a:endParaRPr lang="cs-CZ"/>
        </a:p>
      </dgm:t>
    </dgm:pt>
    <dgm:pt modelId="{5DCCF53C-BFA2-464B-83DE-3901CCFD42A1}" type="pres">
      <dgm:prSet presAssocID="{7A17D71E-888A-433C-8F7C-779C3204BEED}" presName="sibTrans" presStyleLbl="sibTrans2D1" presStyleIdx="0" presStyleCnt="0"/>
      <dgm:spPr/>
      <dgm:t>
        <a:bodyPr/>
        <a:lstStyle/>
        <a:p>
          <a:endParaRPr lang="cs-CZ"/>
        </a:p>
      </dgm:t>
    </dgm:pt>
    <dgm:pt modelId="{AC6C5E21-8D97-4C51-BE90-9ECC624C09F3}" type="pres">
      <dgm:prSet presAssocID="{9B99B326-F82B-4DB8-92E3-A299199036C0}" presName="compNode" presStyleCnt="0"/>
      <dgm:spPr/>
      <dgm:t>
        <a:bodyPr/>
        <a:lstStyle/>
        <a:p>
          <a:endParaRPr lang="cs-CZ"/>
        </a:p>
      </dgm:t>
    </dgm:pt>
    <dgm:pt modelId="{E8BD1F38-B5AC-4560-9224-DD559E68D2E8}" type="pres">
      <dgm:prSet presAssocID="{9B99B326-F82B-4DB8-92E3-A299199036C0}" presName="bkgdShape" presStyleLbl="node1" presStyleIdx="1" presStyleCnt="3"/>
      <dgm:spPr/>
      <dgm:t>
        <a:bodyPr/>
        <a:lstStyle/>
        <a:p>
          <a:endParaRPr lang="cs-CZ"/>
        </a:p>
      </dgm:t>
    </dgm:pt>
    <dgm:pt modelId="{E0A4039D-F7B6-4024-B873-A02B2AA88C0D}" type="pres">
      <dgm:prSet presAssocID="{9B99B326-F82B-4DB8-92E3-A299199036C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08D112-A1FF-4B43-ADE5-5237A540FE1E}" type="pres">
      <dgm:prSet presAssocID="{9B99B326-F82B-4DB8-92E3-A299199036C0}" presName="invisiNode" presStyleLbl="node1" presStyleIdx="1" presStyleCnt="3"/>
      <dgm:spPr/>
      <dgm:t>
        <a:bodyPr/>
        <a:lstStyle/>
        <a:p>
          <a:endParaRPr lang="cs-CZ"/>
        </a:p>
      </dgm:t>
    </dgm:pt>
    <dgm:pt modelId="{77D1259F-3B1C-4987-950E-4DB0208E4628}" type="pres">
      <dgm:prSet presAssocID="{9B99B326-F82B-4DB8-92E3-A299199036C0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10" b="-4810"/>
          </a:stretch>
        </a:blipFill>
      </dgm:spPr>
      <dgm:t>
        <a:bodyPr/>
        <a:lstStyle/>
        <a:p>
          <a:endParaRPr lang="cs-CZ"/>
        </a:p>
      </dgm:t>
    </dgm:pt>
    <dgm:pt modelId="{03FF84A7-BBA8-4686-843F-0FC5C575B520}" type="pres">
      <dgm:prSet presAssocID="{933394B4-7025-408C-BE7D-A14656A6F64D}" presName="sibTrans" presStyleLbl="sibTrans2D1" presStyleIdx="0" presStyleCnt="0"/>
      <dgm:spPr/>
      <dgm:t>
        <a:bodyPr/>
        <a:lstStyle/>
        <a:p>
          <a:endParaRPr lang="cs-CZ"/>
        </a:p>
      </dgm:t>
    </dgm:pt>
    <dgm:pt modelId="{BD9FFCE0-07E4-48FE-BE21-E9146DE8901B}" type="pres">
      <dgm:prSet presAssocID="{E3CD1120-02BC-4F97-8BA1-0CCEADBFA593}" presName="compNode" presStyleCnt="0"/>
      <dgm:spPr/>
      <dgm:t>
        <a:bodyPr/>
        <a:lstStyle/>
        <a:p>
          <a:endParaRPr lang="cs-CZ"/>
        </a:p>
      </dgm:t>
    </dgm:pt>
    <dgm:pt modelId="{D98C58F1-6879-4AB8-90EE-ED8CFBD4D127}" type="pres">
      <dgm:prSet presAssocID="{E3CD1120-02BC-4F97-8BA1-0CCEADBFA593}" presName="bkgdShape" presStyleLbl="node1" presStyleIdx="2" presStyleCnt="3"/>
      <dgm:spPr/>
      <dgm:t>
        <a:bodyPr/>
        <a:lstStyle/>
        <a:p>
          <a:endParaRPr lang="cs-CZ"/>
        </a:p>
      </dgm:t>
    </dgm:pt>
    <dgm:pt modelId="{E05E27E0-E7F9-4008-B6EB-AB6F8A56F5FF}" type="pres">
      <dgm:prSet presAssocID="{E3CD1120-02BC-4F97-8BA1-0CCEADBFA59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AD1179-0D45-4BC5-AB4E-A97F5581B184}" type="pres">
      <dgm:prSet presAssocID="{E3CD1120-02BC-4F97-8BA1-0CCEADBFA593}" presName="invisiNode" presStyleLbl="node1" presStyleIdx="2" presStyleCnt="3"/>
      <dgm:spPr/>
      <dgm:t>
        <a:bodyPr/>
        <a:lstStyle/>
        <a:p>
          <a:endParaRPr lang="cs-CZ"/>
        </a:p>
      </dgm:t>
    </dgm:pt>
    <dgm:pt modelId="{EFAB39FF-7F83-4DE8-85D2-C66409DB69DB}" type="pres">
      <dgm:prSet presAssocID="{E3CD1120-02BC-4F97-8BA1-0CCEADBFA593}" presName="imagNode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785" r="678"/>
          </a:stretch>
        </a:blipFill>
      </dgm:spPr>
      <dgm:t>
        <a:bodyPr/>
        <a:lstStyle/>
        <a:p>
          <a:endParaRPr lang="cs-CZ"/>
        </a:p>
      </dgm:t>
    </dgm:pt>
  </dgm:ptLst>
  <dgm:cxnLst>
    <dgm:cxn modelId="{7EC89A19-138A-47E3-8542-C8E171D90EC7}" srcId="{E3CD1120-02BC-4F97-8BA1-0CCEADBFA593}" destId="{F80E63DC-F7A0-4A5E-A301-2B984D29F8E4}" srcOrd="2" destOrd="0" parTransId="{53796320-08DE-4A87-8658-CF9E963F6341}" sibTransId="{1A4C34B0-FBD5-4F9B-ACB4-A85F0BFBFE57}"/>
    <dgm:cxn modelId="{3D76D09D-2992-473B-9A3A-C60133331471}" srcId="{E3CD1120-02BC-4F97-8BA1-0CCEADBFA593}" destId="{3FF2788E-1FD3-4C8B-9DED-29786DB626B3}" srcOrd="0" destOrd="0" parTransId="{9190A61B-E045-493B-8E18-564FDD417553}" sibTransId="{6DAFFAA7-0F92-4671-974B-82B09970195E}"/>
    <dgm:cxn modelId="{CCD0E117-7C59-4ADE-83D5-30C6B71A4E05}" srcId="{BB63FBCB-5AE4-4ED6-9828-E3FE4285702C}" destId="{9B99B326-F82B-4DB8-92E3-A299199036C0}" srcOrd="1" destOrd="0" parTransId="{7A8C435E-AF17-4C8E-9DC6-AECA0D1609B6}" sibTransId="{933394B4-7025-408C-BE7D-A14656A6F64D}"/>
    <dgm:cxn modelId="{5551EF68-9B57-45C7-8758-73CC456ABA16}" srcId="{9B99B326-F82B-4DB8-92E3-A299199036C0}" destId="{F2588385-E77A-44AE-9D84-552D4B84BC5D}" srcOrd="1" destOrd="0" parTransId="{9BD7C7BC-E1D2-43A7-ACA2-99A3BB468B51}" sibTransId="{62BF42AE-5053-4B03-B3FB-721C80B39A96}"/>
    <dgm:cxn modelId="{AE650222-5734-4ED6-8D15-E51906D9AC1A}" type="presOf" srcId="{D17E1A6D-2E4A-49DD-AD66-47DA00408384}" destId="{CAF84C14-7329-478F-9A18-BC020BDB55D2}" srcOrd="0" destOrd="1" presId="urn:microsoft.com/office/officeart/2005/8/layout/hList7"/>
    <dgm:cxn modelId="{D99EB643-E8D4-46AF-9060-158AFB0B01D2}" type="presOf" srcId="{F2588385-E77A-44AE-9D84-552D4B84BC5D}" destId="{E0A4039D-F7B6-4024-B873-A02B2AA88C0D}" srcOrd="1" destOrd="2" presId="urn:microsoft.com/office/officeart/2005/8/layout/hList7"/>
    <dgm:cxn modelId="{5622E9F2-7653-4EB0-9738-B2431F6719B3}" type="presOf" srcId="{E3CD1120-02BC-4F97-8BA1-0CCEADBFA593}" destId="{E05E27E0-E7F9-4008-B6EB-AB6F8A56F5FF}" srcOrd="1" destOrd="0" presId="urn:microsoft.com/office/officeart/2005/8/layout/hList7"/>
    <dgm:cxn modelId="{683AAA84-332A-4477-978B-4656DDEBEE39}" type="presOf" srcId="{313EA241-750B-4FD8-95D4-43B4ADA455BE}" destId="{CAF84C14-7329-478F-9A18-BC020BDB55D2}" srcOrd="0" destOrd="0" presId="urn:microsoft.com/office/officeart/2005/8/layout/hList7"/>
    <dgm:cxn modelId="{371C4D23-1AB6-4362-BC1E-BE1D834CEE46}" type="presOf" srcId="{F80E63DC-F7A0-4A5E-A301-2B984D29F8E4}" destId="{E05E27E0-E7F9-4008-B6EB-AB6F8A56F5FF}" srcOrd="1" destOrd="3" presId="urn:microsoft.com/office/officeart/2005/8/layout/hList7"/>
    <dgm:cxn modelId="{B9D93C73-4724-438B-87EC-87E5FAC515DC}" srcId="{313EA241-750B-4FD8-95D4-43B4ADA455BE}" destId="{D17E1A6D-2E4A-49DD-AD66-47DA00408384}" srcOrd="0" destOrd="0" parTransId="{A97ABD57-7EF1-427C-BACD-5814B75C98A8}" sibTransId="{709ECDBE-E24B-4210-9C9F-F49996720940}"/>
    <dgm:cxn modelId="{E2FB3AD0-49AE-4B6D-8C37-E64A5C61935D}" type="presOf" srcId="{BB63FBCB-5AE4-4ED6-9828-E3FE4285702C}" destId="{9D8A445B-6785-439D-81D4-87DC1A2ACCFD}" srcOrd="0" destOrd="0" presId="urn:microsoft.com/office/officeart/2005/8/layout/hList7"/>
    <dgm:cxn modelId="{C71005D7-FA47-4B89-8C82-9E3F95A5EEB2}" type="presOf" srcId="{7A17D71E-888A-433C-8F7C-779C3204BEED}" destId="{5DCCF53C-BFA2-464B-83DE-3901CCFD42A1}" srcOrd="0" destOrd="0" presId="urn:microsoft.com/office/officeart/2005/8/layout/hList7"/>
    <dgm:cxn modelId="{EDD7CDF6-F48F-4E8A-B51C-0687EE57BB58}" type="presOf" srcId="{3FF2788E-1FD3-4C8B-9DED-29786DB626B3}" destId="{D98C58F1-6879-4AB8-90EE-ED8CFBD4D127}" srcOrd="0" destOrd="1" presId="urn:microsoft.com/office/officeart/2005/8/layout/hList7"/>
    <dgm:cxn modelId="{D25D8C03-130E-4ED7-8E08-06A07AC4BBD8}" type="presOf" srcId="{D17E1A6D-2E4A-49DD-AD66-47DA00408384}" destId="{B13A6FA4-8EAD-4207-95A1-9B16F4D0111B}" srcOrd="1" destOrd="1" presId="urn:microsoft.com/office/officeart/2005/8/layout/hList7"/>
    <dgm:cxn modelId="{03545858-CC29-44D3-AD70-FD46E8B20C2B}" srcId="{BB63FBCB-5AE4-4ED6-9828-E3FE4285702C}" destId="{E3CD1120-02BC-4F97-8BA1-0CCEADBFA593}" srcOrd="2" destOrd="0" parTransId="{AB5A9DE8-BB43-4995-8901-543C6D9067CA}" sibTransId="{FBCA9069-C5CB-4DEF-975F-E7AF6C708F06}"/>
    <dgm:cxn modelId="{DE2A26AF-12D0-42A9-A234-8C9AF2B2920A}" type="presOf" srcId="{2DA39F7A-2A7B-4E41-949B-31642D894543}" destId="{E05E27E0-E7F9-4008-B6EB-AB6F8A56F5FF}" srcOrd="1" destOrd="2" presId="urn:microsoft.com/office/officeart/2005/8/layout/hList7"/>
    <dgm:cxn modelId="{B4A5BF42-6B2D-4AA1-8156-14AC43A61447}" type="presOf" srcId="{E3CD1120-02BC-4F97-8BA1-0CCEADBFA593}" destId="{D98C58F1-6879-4AB8-90EE-ED8CFBD4D127}" srcOrd="0" destOrd="0" presId="urn:microsoft.com/office/officeart/2005/8/layout/hList7"/>
    <dgm:cxn modelId="{EE439A4E-E6F5-46FD-9495-E29E20FF0540}" type="presOf" srcId="{313EA241-750B-4FD8-95D4-43B4ADA455BE}" destId="{B13A6FA4-8EAD-4207-95A1-9B16F4D0111B}" srcOrd="1" destOrd="0" presId="urn:microsoft.com/office/officeart/2005/8/layout/hList7"/>
    <dgm:cxn modelId="{206D94E7-21AF-407F-BB75-3B9C87D020B0}" type="presOf" srcId="{933394B4-7025-408C-BE7D-A14656A6F64D}" destId="{03FF84A7-BBA8-4686-843F-0FC5C575B520}" srcOrd="0" destOrd="0" presId="urn:microsoft.com/office/officeart/2005/8/layout/hList7"/>
    <dgm:cxn modelId="{5D22EB88-0548-43E6-ABC9-EFD803E074A3}" type="presOf" srcId="{BE5A4AAA-ED87-4D7D-90F1-6BB1E1C1A69F}" destId="{E0A4039D-F7B6-4024-B873-A02B2AA88C0D}" srcOrd="1" destOrd="3" presId="urn:microsoft.com/office/officeart/2005/8/layout/hList7"/>
    <dgm:cxn modelId="{FFA6246C-4167-4F73-85C8-75AAC6883BF7}" type="presOf" srcId="{BE5A4AAA-ED87-4D7D-90F1-6BB1E1C1A69F}" destId="{E8BD1F38-B5AC-4560-9224-DD559E68D2E8}" srcOrd="0" destOrd="3" presId="urn:microsoft.com/office/officeart/2005/8/layout/hList7"/>
    <dgm:cxn modelId="{853D1723-3682-4C77-B4F1-0E21656F982A}" type="presOf" srcId="{9B99B326-F82B-4DB8-92E3-A299199036C0}" destId="{E0A4039D-F7B6-4024-B873-A02B2AA88C0D}" srcOrd="1" destOrd="0" presId="urn:microsoft.com/office/officeart/2005/8/layout/hList7"/>
    <dgm:cxn modelId="{77CB52E6-3544-43EC-9244-8B68FFF9D59B}" type="presOf" srcId="{9B99B326-F82B-4DB8-92E3-A299199036C0}" destId="{E8BD1F38-B5AC-4560-9224-DD559E68D2E8}" srcOrd="0" destOrd="0" presId="urn:microsoft.com/office/officeart/2005/8/layout/hList7"/>
    <dgm:cxn modelId="{BC6D08BF-052D-4369-8B7E-32B1C2B2EA3B}" type="presOf" srcId="{F2588385-E77A-44AE-9D84-552D4B84BC5D}" destId="{E8BD1F38-B5AC-4560-9224-DD559E68D2E8}" srcOrd="0" destOrd="2" presId="urn:microsoft.com/office/officeart/2005/8/layout/hList7"/>
    <dgm:cxn modelId="{450931A4-79F3-4651-9FDB-A0F11F11DBB0}" srcId="{9B99B326-F82B-4DB8-92E3-A299199036C0}" destId="{8449A9F5-F52C-4B11-AC30-AEA4FD38D2ED}" srcOrd="0" destOrd="0" parTransId="{223E1DD4-D0FB-4A6E-9CF6-09722B9F0886}" sibTransId="{17858928-E261-473D-AEDF-524776981541}"/>
    <dgm:cxn modelId="{8AE891AB-E88D-4C20-AA4B-DBFB0F591024}" type="presOf" srcId="{C047D09F-C9B2-4DC5-BF36-154128880CA8}" destId="{B13A6FA4-8EAD-4207-95A1-9B16F4D0111B}" srcOrd="1" destOrd="2" presId="urn:microsoft.com/office/officeart/2005/8/layout/hList7"/>
    <dgm:cxn modelId="{980FC768-DADC-483B-A69A-D48FD14B14EA}" srcId="{313EA241-750B-4FD8-95D4-43B4ADA455BE}" destId="{C047D09F-C9B2-4DC5-BF36-154128880CA8}" srcOrd="1" destOrd="0" parTransId="{20D88D83-E5DB-41AD-8DB9-358059552326}" sibTransId="{EDC2C93B-BA3B-489B-A714-DCE179F9AEFF}"/>
    <dgm:cxn modelId="{A21D70AA-AFB8-4F01-B025-9F1ED58AE9F0}" type="presOf" srcId="{8449A9F5-F52C-4B11-AC30-AEA4FD38D2ED}" destId="{E8BD1F38-B5AC-4560-9224-DD559E68D2E8}" srcOrd="0" destOrd="1" presId="urn:microsoft.com/office/officeart/2005/8/layout/hList7"/>
    <dgm:cxn modelId="{BA8447EB-2B68-4230-B27F-7B70F36E207A}" type="presOf" srcId="{F80E63DC-F7A0-4A5E-A301-2B984D29F8E4}" destId="{D98C58F1-6879-4AB8-90EE-ED8CFBD4D127}" srcOrd="0" destOrd="3" presId="urn:microsoft.com/office/officeart/2005/8/layout/hList7"/>
    <dgm:cxn modelId="{AADEA2B0-28F6-4FCB-AE3D-5B3A997147B2}" srcId="{BB63FBCB-5AE4-4ED6-9828-E3FE4285702C}" destId="{313EA241-750B-4FD8-95D4-43B4ADA455BE}" srcOrd="0" destOrd="0" parTransId="{CD09EE97-F034-40F3-9929-832514DABB10}" sibTransId="{7A17D71E-888A-433C-8F7C-779C3204BEED}"/>
    <dgm:cxn modelId="{AFF70A1C-8368-44FE-99AB-150BD2A956D1}" type="presOf" srcId="{3FF2788E-1FD3-4C8B-9DED-29786DB626B3}" destId="{E05E27E0-E7F9-4008-B6EB-AB6F8A56F5FF}" srcOrd="1" destOrd="1" presId="urn:microsoft.com/office/officeart/2005/8/layout/hList7"/>
    <dgm:cxn modelId="{DC7969F5-6D53-498F-8A0C-1F3720077A73}" type="presOf" srcId="{C047D09F-C9B2-4DC5-BF36-154128880CA8}" destId="{CAF84C14-7329-478F-9A18-BC020BDB55D2}" srcOrd="0" destOrd="2" presId="urn:microsoft.com/office/officeart/2005/8/layout/hList7"/>
    <dgm:cxn modelId="{11EEE3F6-4CD6-4F00-A83B-B3637EA6BB8A}" srcId="{9B99B326-F82B-4DB8-92E3-A299199036C0}" destId="{BE5A4AAA-ED87-4D7D-90F1-6BB1E1C1A69F}" srcOrd="2" destOrd="0" parTransId="{0FF73796-7797-437E-9D7A-C2C8D72C224B}" sibTransId="{41D3979A-750A-4872-9147-6B2DD724683A}"/>
    <dgm:cxn modelId="{C627FDA3-95D4-46FF-8C55-26B0D00624E6}" type="presOf" srcId="{2DA39F7A-2A7B-4E41-949B-31642D894543}" destId="{D98C58F1-6879-4AB8-90EE-ED8CFBD4D127}" srcOrd="0" destOrd="2" presId="urn:microsoft.com/office/officeart/2005/8/layout/hList7"/>
    <dgm:cxn modelId="{DB22B89B-23EF-485D-B881-087805835E3C}" type="presOf" srcId="{8449A9F5-F52C-4B11-AC30-AEA4FD38D2ED}" destId="{E0A4039D-F7B6-4024-B873-A02B2AA88C0D}" srcOrd="1" destOrd="1" presId="urn:microsoft.com/office/officeart/2005/8/layout/hList7"/>
    <dgm:cxn modelId="{3882906D-9947-437A-979D-4E026B035E3E}" srcId="{E3CD1120-02BC-4F97-8BA1-0CCEADBFA593}" destId="{2DA39F7A-2A7B-4E41-949B-31642D894543}" srcOrd="1" destOrd="0" parTransId="{644FD038-1815-4F50-A16F-4D078F1107FA}" sibTransId="{3EBAD955-C56B-47E5-BC72-241CABE76E49}"/>
    <dgm:cxn modelId="{1D85F0FF-832A-421D-8080-E97CD21E6C44}" type="presParOf" srcId="{9D8A445B-6785-439D-81D4-87DC1A2ACCFD}" destId="{141A3950-7BB5-4235-AA1D-DEB5528C34F6}" srcOrd="0" destOrd="0" presId="urn:microsoft.com/office/officeart/2005/8/layout/hList7"/>
    <dgm:cxn modelId="{637FFD4F-668F-44AD-8471-DAD62BD2864A}" type="presParOf" srcId="{9D8A445B-6785-439D-81D4-87DC1A2ACCFD}" destId="{F4F75A11-EAAA-4033-91B2-682886711210}" srcOrd="1" destOrd="0" presId="urn:microsoft.com/office/officeart/2005/8/layout/hList7"/>
    <dgm:cxn modelId="{67ADCC56-AD58-409C-9478-E41796D0425A}" type="presParOf" srcId="{F4F75A11-EAAA-4033-91B2-682886711210}" destId="{5F5F695A-4666-4C83-8A3F-CEE0A34613C7}" srcOrd="0" destOrd="0" presId="urn:microsoft.com/office/officeart/2005/8/layout/hList7"/>
    <dgm:cxn modelId="{3170302D-C690-4643-B40E-F06BC6F1E9C5}" type="presParOf" srcId="{5F5F695A-4666-4C83-8A3F-CEE0A34613C7}" destId="{CAF84C14-7329-478F-9A18-BC020BDB55D2}" srcOrd="0" destOrd="0" presId="urn:microsoft.com/office/officeart/2005/8/layout/hList7"/>
    <dgm:cxn modelId="{D2A7C2A4-2BB4-4FC0-919A-C7893C231FE4}" type="presParOf" srcId="{5F5F695A-4666-4C83-8A3F-CEE0A34613C7}" destId="{B13A6FA4-8EAD-4207-95A1-9B16F4D0111B}" srcOrd="1" destOrd="0" presId="urn:microsoft.com/office/officeart/2005/8/layout/hList7"/>
    <dgm:cxn modelId="{C8EE75AF-3979-4C8A-901B-BBEAFFABFA94}" type="presParOf" srcId="{5F5F695A-4666-4C83-8A3F-CEE0A34613C7}" destId="{BB3ECFB1-FECA-4088-96C0-0ECA65A3B377}" srcOrd="2" destOrd="0" presId="urn:microsoft.com/office/officeart/2005/8/layout/hList7"/>
    <dgm:cxn modelId="{54667FE1-CE9A-4701-9836-30F04AA4C915}" type="presParOf" srcId="{5F5F695A-4666-4C83-8A3F-CEE0A34613C7}" destId="{E17173A2-0B45-49AC-9B57-325063003061}" srcOrd="3" destOrd="0" presId="urn:microsoft.com/office/officeart/2005/8/layout/hList7"/>
    <dgm:cxn modelId="{8D707917-2424-4570-8A90-C473CD87A801}" type="presParOf" srcId="{F4F75A11-EAAA-4033-91B2-682886711210}" destId="{5DCCF53C-BFA2-464B-83DE-3901CCFD42A1}" srcOrd="1" destOrd="0" presId="urn:microsoft.com/office/officeart/2005/8/layout/hList7"/>
    <dgm:cxn modelId="{3FCBB91C-387B-4AF2-8B6D-D3212979442C}" type="presParOf" srcId="{F4F75A11-EAAA-4033-91B2-682886711210}" destId="{AC6C5E21-8D97-4C51-BE90-9ECC624C09F3}" srcOrd="2" destOrd="0" presId="urn:microsoft.com/office/officeart/2005/8/layout/hList7"/>
    <dgm:cxn modelId="{7A7A0F48-3506-4AB7-8B61-6CB3C054CDD8}" type="presParOf" srcId="{AC6C5E21-8D97-4C51-BE90-9ECC624C09F3}" destId="{E8BD1F38-B5AC-4560-9224-DD559E68D2E8}" srcOrd="0" destOrd="0" presId="urn:microsoft.com/office/officeart/2005/8/layout/hList7"/>
    <dgm:cxn modelId="{45E85BB7-6908-411B-BE20-58B217698654}" type="presParOf" srcId="{AC6C5E21-8D97-4C51-BE90-9ECC624C09F3}" destId="{E0A4039D-F7B6-4024-B873-A02B2AA88C0D}" srcOrd="1" destOrd="0" presId="urn:microsoft.com/office/officeart/2005/8/layout/hList7"/>
    <dgm:cxn modelId="{596C27D4-584A-4FD2-8ABA-9D9E8C235772}" type="presParOf" srcId="{AC6C5E21-8D97-4C51-BE90-9ECC624C09F3}" destId="{2508D112-A1FF-4B43-ADE5-5237A540FE1E}" srcOrd="2" destOrd="0" presId="urn:microsoft.com/office/officeart/2005/8/layout/hList7"/>
    <dgm:cxn modelId="{BC353DC6-20DA-44B3-A072-E01FC3D65FE2}" type="presParOf" srcId="{AC6C5E21-8D97-4C51-BE90-9ECC624C09F3}" destId="{77D1259F-3B1C-4987-950E-4DB0208E4628}" srcOrd="3" destOrd="0" presId="urn:microsoft.com/office/officeart/2005/8/layout/hList7"/>
    <dgm:cxn modelId="{7A3BDED6-88E6-4702-97C8-796B52E2E0B0}" type="presParOf" srcId="{F4F75A11-EAAA-4033-91B2-682886711210}" destId="{03FF84A7-BBA8-4686-843F-0FC5C575B520}" srcOrd="3" destOrd="0" presId="urn:microsoft.com/office/officeart/2005/8/layout/hList7"/>
    <dgm:cxn modelId="{50F26C2A-C1F3-4294-BD2D-E9A4E3A254D3}" type="presParOf" srcId="{F4F75A11-EAAA-4033-91B2-682886711210}" destId="{BD9FFCE0-07E4-48FE-BE21-E9146DE8901B}" srcOrd="4" destOrd="0" presId="urn:microsoft.com/office/officeart/2005/8/layout/hList7"/>
    <dgm:cxn modelId="{4D823B49-62FF-4FDA-A39D-99D1B307C304}" type="presParOf" srcId="{BD9FFCE0-07E4-48FE-BE21-E9146DE8901B}" destId="{D98C58F1-6879-4AB8-90EE-ED8CFBD4D127}" srcOrd="0" destOrd="0" presId="urn:microsoft.com/office/officeart/2005/8/layout/hList7"/>
    <dgm:cxn modelId="{90A8E298-7547-4D3F-A9B1-D300A565CA18}" type="presParOf" srcId="{BD9FFCE0-07E4-48FE-BE21-E9146DE8901B}" destId="{E05E27E0-E7F9-4008-B6EB-AB6F8A56F5FF}" srcOrd="1" destOrd="0" presId="urn:microsoft.com/office/officeart/2005/8/layout/hList7"/>
    <dgm:cxn modelId="{50E5B679-E61A-41C8-BD95-AF3A8ABBF8D8}" type="presParOf" srcId="{BD9FFCE0-07E4-48FE-BE21-E9146DE8901B}" destId="{3AAD1179-0D45-4BC5-AB4E-A97F5581B184}" srcOrd="2" destOrd="0" presId="urn:microsoft.com/office/officeart/2005/8/layout/hList7"/>
    <dgm:cxn modelId="{F84D63D3-E30B-4B3E-BEF3-0A8623A07874}" type="presParOf" srcId="{BD9FFCE0-07E4-48FE-BE21-E9146DE8901B}" destId="{EFAB39FF-7F83-4DE8-85D2-C66409DB69D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CE7196-021A-4453-AD46-01E1D124FD19}" type="doc">
      <dgm:prSet loTypeId="urn:microsoft.com/office/officeart/2008/layout/HexagonCluster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4B1A285-5FBB-4D2A-9D68-CBC9044501C3}">
      <dgm:prSet phldrT="[Text]"/>
      <dgm:spPr/>
      <dgm:t>
        <a:bodyPr/>
        <a:lstStyle/>
        <a:p>
          <a:r>
            <a:rPr lang="cs-CZ" dirty="0" smtClean="0"/>
            <a:t>aktuálnost</a:t>
          </a:r>
          <a:endParaRPr lang="cs-CZ" dirty="0"/>
        </a:p>
      </dgm:t>
    </dgm:pt>
    <dgm:pt modelId="{49C37C7E-63BD-4350-AC41-6BA580C33608}" type="parTrans" cxnId="{CF0FAA36-780F-4F75-8DF7-B704D70894D3}">
      <dgm:prSet/>
      <dgm:spPr/>
      <dgm:t>
        <a:bodyPr/>
        <a:lstStyle/>
        <a:p>
          <a:endParaRPr lang="cs-CZ"/>
        </a:p>
      </dgm:t>
    </dgm:pt>
    <dgm:pt modelId="{92738CD8-6602-4C64-A1A3-6F748DF19854}" type="sibTrans" cxnId="{CF0FAA36-780F-4F75-8DF7-B704D70894D3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412" r="5412"/>
          </a:stretch>
        </a:blipFill>
      </dgm:spPr>
      <dgm:t>
        <a:bodyPr/>
        <a:lstStyle/>
        <a:p>
          <a:endParaRPr lang="cs-CZ"/>
        </a:p>
      </dgm:t>
    </dgm:pt>
    <dgm:pt modelId="{C7E6D2A8-6691-4B95-A6AC-84DDBB771EF5}">
      <dgm:prSet phldrT="[Text]"/>
      <dgm:spPr/>
      <dgm:t>
        <a:bodyPr/>
        <a:lstStyle/>
        <a:p>
          <a:r>
            <a:rPr lang="cs-CZ" dirty="0" smtClean="0"/>
            <a:t>dostupnost</a:t>
          </a:r>
          <a:endParaRPr lang="cs-CZ" dirty="0"/>
        </a:p>
      </dgm:t>
    </dgm:pt>
    <dgm:pt modelId="{1A5142BF-5A70-4C4D-8B61-17EF405AE49F}" type="parTrans" cxnId="{07D5A0A2-E5A2-44FE-8659-AF37DC324AE2}">
      <dgm:prSet/>
      <dgm:spPr/>
      <dgm:t>
        <a:bodyPr/>
        <a:lstStyle/>
        <a:p>
          <a:endParaRPr lang="cs-CZ"/>
        </a:p>
      </dgm:t>
    </dgm:pt>
    <dgm:pt modelId="{E590B7F5-39AA-44F0-B25C-E7FD314EB0AD}" type="sibTrans" cxnId="{07D5A0A2-E5A2-44FE-8659-AF37DC324AE2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0493" b="10493"/>
          </a:stretch>
        </a:blipFill>
      </dgm:spPr>
      <dgm:t>
        <a:bodyPr/>
        <a:lstStyle/>
        <a:p>
          <a:endParaRPr lang="cs-CZ"/>
        </a:p>
      </dgm:t>
    </dgm:pt>
    <dgm:pt modelId="{06CC3FF2-7150-4BB7-B6B8-8BE2BBC42C10}">
      <dgm:prSet phldrT="[Text]"/>
      <dgm:spPr/>
      <dgm:t>
        <a:bodyPr/>
        <a:lstStyle/>
        <a:p>
          <a:r>
            <a:rPr lang="cs-CZ" dirty="0" smtClean="0"/>
            <a:t>bezpečí</a:t>
          </a:r>
          <a:endParaRPr lang="cs-CZ" dirty="0"/>
        </a:p>
      </dgm:t>
    </dgm:pt>
    <dgm:pt modelId="{7D6686A8-BF58-4A0F-B038-AA2D13F79D1A}" type="parTrans" cxnId="{25E3F52B-9750-423A-A2CB-8C8BD1432FB8}">
      <dgm:prSet/>
      <dgm:spPr/>
      <dgm:t>
        <a:bodyPr/>
        <a:lstStyle/>
        <a:p>
          <a:endParaRPr lang="cs-CZ"/>
        </a:p>
      </dgm:t>
    </dgm:pt>
    <dgm:pt modelId="{2ED03260-BAEE-4816-9CA0-25468096F159}" type="sibTrans" cxnId="{25E3F52B-9750-423A-A2CB-8C8BD1432FB8}">
      <dgm:prSet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88" r="6688"/>
          </a:stretch>
        </a:blipFill>
      </dgm:spPr>
      <dgm:t>
        <a:bodyPr/>
        <a:lstStyle/>
        <a:p>
          <a:endParaRPr lang="cs-CZ"/>
        </a:p>
      </dgm:t>
    </dgm:pt>
    <dgm:pt modelId="{3B6F20E9-5D36-4CEA-B315-03EC9D9E5F0E}" type="pres">
      <dgm:prSet presAssocID="{D4CE7196-021A-4453-AD46-01E1D124FD1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cs-CZ"/>
        </a:p>
      </dgm:t>
    </dgm:pt>
    <dgm:pt modelId="{0E2E4DB0-5A6D-48EA-9CE6-6EC180E3B196}" type="pres">
      <dgm:prSet presAssocID="{C4B1A285-5FBB-4D2A-9D68-CBC9044501C3}" presName="text1" presStyleCnt="0"/>
      <dgm:spPr/>
    </dgm:pt>
    <dgm:pt modelId="{29C0877A-E467-4518-A727-07CFE4C30895}" type="pres">
      <dgm:prSet presAssocID="{C4B1A285-5FBB-4D2A-9D68-CBC9044501C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5F71E5-D3A3-4230-B60B-C2B47FA6E22E}" type="pres">
      <dgm:prSet presAssocID="{C4B1A285-5FBB-4D2A-9D68-CBC9044501C3}" presName="textaccent1" presStyleCnt="0"/>
      <dgm:spPr/>
    </dgm:pt>
    <dgm:pt modelId="{2E815DB7-0099-4A21-9C46-E908BCE77CEC}" type="pres">
      <dgm:prSet presAssocID="{C4B1A285-5FBB-4D2A-9D68-CBC9044501C3}" presName="accentRepeatNode" presStyleLbl="solidAlignAcc1" presStyleIdx="0" presStyleCnt="6"/>
      <dgm:spPr/>
    </dgm:pt>
    <dgm:pt modelId="{B1DF407E-7B6E-44C0-A692-32B2947A1613}" type="pres">
      <dgm:prSet presAssocID="{92738CD8-6602-4C64-A1A3-6F748DF19854}" presName="image1" presStyleCnt="0"/>
      <dgm:spPr/>
    </dgm:pt>
    <dgm:pt modelId="{CAEF208A-CCC7-4543-858A-058B3B6C7C0E}" type="pres">
      <dgm:prSet presAssocID="{92738CD8-6602-4C64-A1A3-6F748DF19854}" presName="imageRepeatNode" presStyleLbl="alignAcc1" presStyleIdx="0" presStyleCnt="3"/>
      <dgm:spPr/>
      <dgm:t>
        <a:bodyPr/>
        <a:lstStyle/>
        <a:p>
          <a:endParaRPr lang="cs-CZ"/>
        </a:p>
      </dgm:t>
    </dgm:pt>
    <dgm:pt modelId="{896C50DC-B3B7-4214-8669-5BF3BB96BA51}" type="pres">
      <dgm:prSet presAssocID="{92738CD8-6602-4C64-A1A3-6F748DF19854}" presName="imageaccent1" presStyleCnt="0"/>
      <dgm:spPr/>
    </dgm:pt>
    <dgm:pt modelId="{2138A732-54C3-4BA9-A876-BAD6B7F97C7B}" type="pres">
      <dgm:prSet presAssocID="{92738CD8-6602-4C64-A1A3-6F748DF19854}" presName="accentRepeatNode" presStyleLbl="solidAlignAcc1" presStyleIdx="1" presStyleCnt="6"/>
      <dgm:spPr/>
    </dgm:pt>
    <dgm:pt modelId="{F96C215A-7215-45FA-906C-279173F5F994}" type="pres">
      <dgm:prSet presAssocID="{C7E6D2A8-6691-4B95-A6AC-84DDBB771EF5}" presName="text2" presStyleCnt="0"/>
      <dgm:spPr/>
    </dgm:pt>
    <dgm:pt modelId="{D1BFE65E-EEC9-4D35-8CBA-6FCC5104C455}" type="pres">
      <dgm:prSet presAssocID="{C7E6D2A8-6691-4B95-A6AC-84DDBB771EF5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C54591-7ED1-4198-A57E-B4B0E7FA5B31}" type="pres">
      <dgm:prSet presAssocID="{C7E6D2A8-6691-4B95-A6AC-84DDBB771EF5}" presName="textaccent2" presStyleCnt="0"/>
      <dgm:spPr/>
    </dgm:pt>
    <dgm:pt modelId="{07EBF6DB-837C-41C4-B0E6-27FA7E38D015}" type="pres">
      <dgm:prSet presAssocID="{C7E6D2A8-6691-4B95-A6AC-84DDBB771EF5}" presName="accentRepeatNode" presStyleLbl="solidAlignAcc1" presStyleIdx="2" presStyleCnt="6"/>
      <dgm:spPr/>
    </dgm:pt>
    <dgm:pt modelId="{D72FE781-C7F9-474E-85F8-40D82636E716}" type="pres">
      <dgm:prSet presAssocID="{E590B7F5-39AA-44F0-B25C-E7FD314EB0AD}" presName="image2" presStyleCnt="0"/>
      <dgm:spPr/>
    </dgm:pt>
    <dgm:pt modelId="{35B7647B-3B01-4A47-A918-80E794B96B0E}" type="pres">
      <dgm:prSet presAssocID="{E590B7F5-39AA-44F0-B25C-E7FD314EB0AD}" presName="imageRepeatNode" presStyleLbl="alignAcc1" presStyleIdx="1" presStyleCnt="3"/>
      <dgm:spPr/>
      <dgm:t>
        <a:bodyPr/>
        <a:lstStyle/>
        <a:p>
          <a:endParaRPr lang="cs-CZ"/>
        </a:p>
      </dgm:t>
    </dgm:pt>
    <dgm:pt modelId="{C36BE857-08F2-45A3-A4D2-535C2C92D90B}" type="pres">
      <dgm:prSet presAssocID="{E590B7F5-39AA-44F0-B25C-E7FD314EB0AD}" presName="imageaccent2" presStyleCnt="0"/>
      <dgm:spPr/>
    </dgm:pt>
    <dgm:pt modelId="{FA0B617A-887E-457F-A7A5-AF27162D80DB}" type="pres">
      <dgm:prSet presAssocID="{E590B7F5-39AA-44F0-B25C-E7FD314EB0AD}" presName="accentRepeatNode" presStyleLbl="solidAlignAcc1" presStyleIdx="3" presStyleCnt="6"/>
      <dgm:spPr/>
    </dgm:pt>
    <dgm:pt modelId="{93267711-27E7-4FEC-9134-E47B17751E1C}" type="pres">
      <dgm:prSet presAssocID="{06CC3FF2-7150-4BB7-B6B8-8BE2BBC42C10}" presName="text3" presStyleCnt="0"/>
      <dgm:spPr/>
    </dgm:pt>
    <dgm:pt modelId="{1B9E40C9-813D-47CD-A812-DC40BD465367}" type="pres">
      <dgm:prSet presAssocID="{06CC3FF2-7150-4BB7-B6B8-8BE2BBC42C10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53A4D0-8F54-48E2-AA66-676624E788A4}" type="pres">
      <dgm:prSet presAssocID="{06CC3FF2-7150-4BB7-B6B8-8BE2BBC42C10}" presName="textaccent3" presStyleCnt="0"/>
      <dgm:spPr/>
    </dgm:pt>
    <dgm:pt modelId="{97063A0F-4CFF-4CDF-A7AE-6D6D16CD29F3}" type="pres">
      <dgm:prSet presAssocID="{06CC3FF2-7150-4BB7-B6B8-8BE2BBC42C10}" presName="accentRepeatNode" presStyleLbl="solidAlignAcc1" presStyleIdx="4" presStyleCnt="6"/>
      <dgm:spPr/>
    </dgm:pt>
    <dgm:pt modelId="{A6794388-5451-497C-885F-0A2E6A295775}" type="pres">
      <dgm:prSet presAssocID="{2ED03260-BAEE-4816-9CA0-25468096F159}" presName="image3" presStyleCnt="0"/>
      <dgm:spPr/>
    </dgm:pt>
    <dgm:pt modelId="{51B7F9F5-E8B3-42CD-9D4E-6772F70C7E65}" type="pres">
      <dgm:prSet presAssocID="{2ED03260-BAEE-4816-9CA0-25468096F159}" presName="imageRepeatNode" presStyleLbl="alignAcc1" presStyleIdx="2" presStyleCnt="3"/>
      <dgm:spPr/>
      <dgm:t>
        <a:bodyPr/>
        <a:lstStyle/>
        <a:p>
          <a:endParaRPr lang="cs-CZ"/>
        </a:p>
      </dgm:t>
    </dgm:pt>
    <dgm:pt modelId="{A891E1DA-88FA-47AF-A80A-65141FB31591}" type="pres">
      <dgm:prSet presAssocID="{2ED03260-BAEE-4816-9CA0-25468096F159}" presName="imageaccent3" presStyleCnt="0"/>
      <dgm:spPr/>
    </dgm:pt>
    <dgm:pt modelId="{7E924038-9BE2-4458-9E7D-504433D1B7FE}" type="pres">
      <dgm:prSet presAssocID="{2ED03260-BAEE-4816-9CA0-25468096F159}" presName="accentRepeatNode" presStyleLbl="solidAlignAcc1" presStyleIdx="5" presStyleCnt="6"/>
      <dgm:spPr/>
    </dgm:pt>
  </dgm:ptLst>
  <dgm:cxnLst>
    <dgm:cxn modelId="{EE27A58F-08BF-4927-84D9-56732866608E}" type="presOf" srcId="{2ED03260-BAEE-4816-9CA0-25468096F159}" destId="{51B7F9F5-E8B3-42CD-9D4E-6772F70C7E65}" srcOrd="0" destOrd="0" presId="urn:microsoft.com/office/officeart/2008/layout/HexagonCluster"/>
    <dgm:cxn modelId="{6E2B73FE-40CB-4EB7-A235-F8F9C1F253A1}" type="presOf" srcId="{92738CD8-6602-4C64-A1A3-6F748DF19854}" destId="{CAEF208A-CCC7-4543-858A-058B3B6C7C0E}" srcOrd="0" destOrd="0" presId="urn:microsoft.com/office/officeart/2008/layout/HexagonCluster"/>
    <dgm:cxn modelId="{CF0FAA36-780F-4F75-8DF7-B704D70894D3}" srcId="{D4CE7196-021A-4453-AD46-01E1D124FD19}" destId="{C4B1A285-5FBB-4D2A-9D68-CBC9044501C3}" srcOrd="0" destOrd="0" parTransId="{49C37C7E-63BD-4350-AC41-6BA580C33608}" sibTransId="{92738CD8-6602-4C64-A1A3-6F748DF19854}"/>
    <dgm:cxn modelId="{88DB4A20-5CC9-4C63-A630-A3D50B648341}" type="presOf" srcId="{D4CE7196-021A-4453-AD46-01E1D124FD19}" destId="{3B6F20E9-5D36-4CEA-B315-03EC9D9E5F0E}" srcOrd="0" destOrd="0" presId="urn:microsoft.com/office/officeart/2008/layout/HexagonCluster"/>
    <dgm:cxn modelId="{75A45E0D-DA2B-4636-A952-7074F6EB3CB2}" type="presOf" srcId="{06CC3FF2-7150-4BB7-B6B8-8BE2BBC42C10}" destId="{1B9E40C9-813D-47CD-A812-DC40BD465367}" srcOrd="0" destOrd="0" presId="urn:microsoft.com/office/officeart/2008/layout/HexagonCluster"/>
    <dgm:cxn modelId="{878A4C91-2A0C-4BDC-8444-46331223282A}" type="presOf" srcId="{C7E6D2A8-6691-4B95-A6AC-84DDBB771EF5}" destId="{D1BFE65E-EEC9-4D35-8CBA-6FCC5104C455}" srcOrd="0" destOrd="0" presId="urn:microsoft.com/office/officeart/2008/layout/HexagonCluster"/>
    <dgm:cxn modelId="{A881F136-8786-463D-9E01-468E0A6D1BF7}" type="presOf" srcId="{E590B7F5-39AA-44F0-B25C-E7FD314EB0AD}" destId="{35B7647B-3B01-4A47-A918-80E794B96B0E}" srcOrd="0" destOrd="0" presId="urn:microsoft.com/office/officeart/2008/layout/HexagonCluster"/>
    <dgm:cxn modelId="{25E3F52B-9750-423A-A2CB-8C8BD1432FB8}" srcId="{D4CE7196-021A-4453-AD46-01E1D124FD19}" destId="{06CC3FF2-7150-4BB7-B6B8-8BE2BBC42C10}" srcOrd="2" destOrd="0" parTransId="{7D6686A8-BF58-4A0F-B038-AA2D13F79D1A}" sibTransId="{2ED03260-BAEE-4816-9CA0-25468096F159}"/>
    <dgm:cxn modelId="{07D5A0A2-E5A2-44FE-8659-AF37DC324AE2}" srcId="{D4CE7196-021A-4453-AD46-01E1D124FD19}" destId="{C7E6D2A8-6691-4B95-A6AC-84DDBB771EF5}" srcOrd="1" destOrd="0" parTransId="{1A5142BF-5A70-4C4D-8B61-17EF405AE49F}" sibTransId="{E590B7F5-39AA-44F0-B25C-E7FD314EB0AD}"/>
    <dgm:cxn modelId="{22A8CBAC-13F2-4034-B19D-860AE16FDC54}" type="presOf" srcId="{C4B1A285-5FBB-4D2A-9D68-CBC9044501C3}" destId="{29C0877A-E467-4518-A727-07CFE4C30895}" srcOrd="0" destOrd="0" presId="urn:microsoft.com/office/officeart/2008/layout/HexagonCluster"/>
    <dgm:cxn modelId="{30FE3853-1AFA-4014-A747-95549C918F56}" type="presParOf" srcId="{3B6F20E9-5D36-4CEA-B315-03EC9D9E5F0E}" destId="{0E2E4DB0-5A6D-48EA-9CE6-6EC180E3B196}" srcOrd="0" destOrd="0" presId="urn:microsoft.com/office/officeart/2008/layout/HexagonCluster"/>
    <dgm:cxn modelId="{A9EC0C60-F7DE-4692-AAF6-E876C45611DB}" type="presParOf" srcId="{0E2E4DB0-5A6D-48EA-9CE6-6EC180E3B196}" destId="{29C0877A-E467-4518-A727-07CFE4C30895}" srcOrd="0" destOrd="0" presId="urn:microsoft.com/office/officeart/2008/layout/HexagonCluster"/>
    <dgm:cxn modelId="{625B6302-58EF-45F6-BDB9-C91D86600E3A}" type="presParOf" srcId="{3B6F20E9-5D36-4CEA-B315-03EC9D9E5F0E}" destId="{315F71E5-D3A3-4230-B60B-C2B47FA6E22E}" srcOrd="1" destOrd="0" presId="urn:microsoft.com/office/officeart/2008/layout/HexagonCluster"/>
    <dgm:cxn modelId="{12F7E8D4-8834-4DB4-93D6-1D0B325F2A66}" type="presParOf" srcId="{315F71E5-D3A3-4230-B60B-C2B47FA6E22E}" destId="{2E815DB7-0099-4A21-9C46-E908BCE77CEC}" srcOrd="0" destOrd="0" presId="urn:microsoft.com/office/officeart/2008/layout/HexagonCluster"/>
    <dgm:cxn modelId="{9274A58A-657B-4B89-8544-5D0496EFE51B}" type="presParOf" srcId="{3B6F20E9-5D36-4CEA-B315-03EC9D9E5F0E}" destId="{B1DF407E-7B6E-44C0-A692-32B2947A1613}" srcOrd="2" destOrd="0" presId="urn:microsoft.com/office/officeart/2008/layout/HexagonCluster"/>
    <dgm:cxn modelId="{26E215E9-2261-4E6C-BCD7-E355395BBCE7}" type="presParOf" srcId="{B1DF407E-7B6E-44C0-A692-32B2947A1613}" destId="{CAEF208A-CCC7-4543-858A-058B3B6C7C0E}" srcOrd="0" destOrd="0" presId="urn:microsoft.com/office/officeart/2008/layout/HexagonCluster"/>
    <dgm:cxn modelId="{4DEBF29D-57D5-43C7-816D-8518E2217763}" type="presParOf" srcId="{3B6F20E9-5D36-4CEA-B315-03EC9D9E5F0E}" destId="{896C50DC-B3B7-4214-8669-5BF3BB96BA51}" srcOrd="3" destOrd="0" presId="urn:microsoft.com/office/officeart/2008/layout/HexagonCluster"/>
    <dgm:cxn modelId="{E736F589-1711-46E9-995C-74432856CEE4}" type="presParOf" srcId="{896C50DC-B3B7-4214-8669-5BF3BB96BA51}" destId="{2138A732-54C3-4BA9-A876-BAD6B7F97C7B}" srcOrd="0" destOrd="0" presId="urn:microsoft.com/office/officeart/2008/layout/HexagonCluster"/>
    <dgm:cxn modelId="{F1EC5A32-DD01-42BE-8021-DBF13B181CB8}" type="presParOf" srcId="{3B6F20E9-5D36-4CEA-B315-03EC9D9E5F0E}" destId="{F96C215A-7215-45FA-906C-279173F5F994}" srcOrd="4" destOrd="0" presId="urn:microsoft.com/office/officeart/2008/layout/HexagonCluster"/>
    <dgm:cxn modelId="{EBA88855-1C4E-46AA-9E1A-CE38790B8A36}" type="presParOf" srcId="{F96C215A-7215-45FA-906C-279173F5F994}" destId="{D1BFE65E-EEC9-4D35-8CBA-6FCC5104C455}" srcOrd="0" destOrd="0" presId="urn:microsoft.com/office/officeart/2008/layout/HexagonCluster"/>
    <dgm:cxn modelId="{5C88E026-2CFE-4ABE-B4EA-496375F15650}" type="presParOf" srcId="{3B6F20E9-5D36-4CEA-B315-03EC9D9E5F0E}" destId="{34C54591-7ED1-4198-A57E-B4B0E7FA5B31}" srcOrd="5" destOrd="0" presId="urn:microsoft.com/office/officeart/2008/layout/HexagonCluster"/>
    <dgm:cxn modelId="{FA687242-E4E7-4D9D-AE83-EB85FB395B44}" type="presParOf" srcId="{34C54591-7ED1-4198-A57E-B4B0E7FA5B31}" destId="{07EBF6DB-837C-41C4-B0E6-27FA7E38D015}" srcOrd="0" destOrd="0" presId="urn:microsoft.com/office/officeart/2008/layout/HexagonCluster"/>
    <dgm:cxn modelId="{C07552B1-E7AC-439F-B79F-8CB45C990277}" type="presParOf" srcId="{3B6F20E9-5D36-4CEA-B315-03EC9D9E5F0E}" destId="{D72FE781-C7F9-474E-85F8-40D82636E716}" srcOrd="6" destOrd="0" presId="urn:microsoft.com/office/officeart/2008/layout/HexagonCluster"/>
    <dgm:cxn modelId="{85DF565C-8E62-40AC-A446-C405D7A0E9F5}" type="presParOf" srcId="{D72FE781-C7F9-474E-85F8-40D82636E716}" destId="{35B7647B-3B01-4A47-A918-80E794B96B0E}" srcOrd="0" destOrd="0" presId="urn:microsoft.com/office/officeart/2008/layout/HexagonCluster"/>
    <dgm:cxn modelId="{337FE1DD-73AA-4D09-82B5-821C69100352}" type="presParOf" srcId="{3B6F20E9-5D36-4CEA-B315-03EC9D9E5F0E}" destId="{C36BE857-08F2-45A3-A4D2-535C2C92D90B}" srcOrd="7" destOrd="0" presId="urn:microsoft.com/office/officeart/2008/layout/HexagonCluster"/>
    <dgm:cxn modelId="{0C1C9504-75F2-42CF-A42C-F0F93642790A}" type="presParOf" srcId="{C36BE857-08F2-45A3-A4D2-535C2C92D90B}" destId="{FA0B617A-887E-457F-A7A5-AF27162D80DB}" srcOrd="0" destOrd="0" presId="urn:microsoft.com/office/officeart/2008/layout/HexagonCluster"/>
    <dgm:cxn modelId="{B79F0AC2-C4DF-41DE-97C7-6651AC9B9E47}" type="presParOf" srcId="{3B6F20E9-5D36-4CEA-B315-03EC9D9E5F0E}" destId="{93267711-27E7-4FEC-9134-E47B17751E1C}" srcOrd="8" destOrd="0" presId="urn:microsoft.com/office/officeart/2008/layout/HexagonCluster"/>
    <dgm:cxn modelId="{C3B593D0-7C18-45B7-B451-300EAB16B37E}" type="presParOf" srcId="{93267711-27E7-4FEC-9134-E47B17751E1C}" destId="{1B9E40C9-813D-47CD-A812-DC40BD465367}" srcOrd="0" destOrd="0" presId="urn:microsoft.com/office/officeart/2008/layout/HexagonCluster"/>
    <dgm:cxn modelId="{A17B989B-32B3-481E-8546-8B6AFA1216B6}" type="presParOf" srcId="{3B6F20E9-5D36-4CEA-B315-03EC9D9E5F0E}" destId="{8C53A4D0-8F54-48E2-AA66-676624E788A4}" srcOrd="9" destOrd="0" presId="urn:microsoft.com/office/officeart/2008/layout/HexagonCluster"/>
    <dgm:cxn modelId="{65615F78-E340-4D21-8AFE-571BF65B5550}" type="presParOf" srcId="{8C53A4D0-8F54-48E2-AA66-676624E788A4}" destId="{97063A0F-4CFF-4CDF-A7AE-6D6D16CD29F3}" srcOrd="0" destOrd="0" presId="urn:microsoft.com/office/officeart/2008/layout/HexagonCluster"/>
    <dgm:cxn modelId="{2E9AD78F-488E-48EC-BDF6-39B8342A8352}" type="presParOf" srcId="{3B6F20E9-5D36-4CEA-B315-03EC9D9E5F0E}" destId="{A6794388-5451-497C-885F-0A2E6A295775}" srcOrd="10" destOrd="0" presId="urn:microsoft.com/office/officeart/2008/layout/HexagonCluster"/>
    <dgm:cxn modelId="{E8B779EB-8EF3-42A0-A1A0-E23D090C45CB}" type="presParOf" srcId="{A6794388-5451-497C-885F-0A2E6A295775}" destId="{51B7F9F5-E8B3-42CD-9D4E-6772F70C7E65}" srcOrd="0" destOrd="0" presId="urn:microsoft.com/office/officeart/2008/layout/HexagonCluster"/>
    <dgm:cxn modelId="{E0A434D4-B2EF-485B-91DA-44747BF4D010}" type="presParOf" srcId="{3B6F20E9-5D36-4CEA-B315-03EC9D9E5F0E}" destId="{A891E1DA-88FA-47AF-A80A-65141FB31591}" srcOrd="11" destOrd="0" presId="urn:microsoft.com/office/officeart/2008/layout/HexagonCluster"/>
    <dgm:cxn modelId="{9956C287-CAA8-436C-AC8E-7D6E49C93BAC}" type="presParOf" srcId="{A891E1DA-88FA-47AF-A80A-65141FB31591}" destId="{7E924038-9BE2-4458-9E7D-504433D1B7F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4C1E1E-461A-4280-9F05-93678551CEA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CCDF3FD-8415-4793-8A44-78897A46CADC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 smtClean="0"/>
            <a:t>PEPOUŠ</a:t>
          </a:r>
          <a:endParaRPr lang="cs-CZ" dirty="0"/>
        </a:p>
      </dgm:t>
    </dgm:pt>
    <dgm:pt modelId="{3A0641D0-2C62-40C0-8E0F-15ADD828563D}" type="parTrans" cxnId="{4C23A61A-442D-485E-B9F2-1AF487D040E8}">
      <dgm:prSet/>
      <dgm:spPr/>
      <dgm:t>
        <a:bodyPr/>
        <a:lstStyle/>
        <a:p>
          <a:endParaRPr lang="cs-CZ"/>
        </a:p>
      </dgm:t>
    </dgm:pt>
    <dgm:pt modelId="{CC0641D4-0120-486F-9392-4B0BC478CE8C}" type="sibTrans" cxnId="{4C23A61A-442D-485E-B9F2-1AF487D040E8}">
      <dgm:prSet/>
      <dgm:spPr/>
      <dgm:t>
        <a:bodyPr/>
        <a:lstStyle/>
        <a:p>
          <a:endParaRPr lang="cs-CZ"/>
        </a:p>
      </dgm:t>
    </dgm:pt>
    <dgm:pt modelId="{7B118F6E-33CE-4FEB-86CB-FABDDEA44BC4}">
      <dgm:prSet phldrT="[Text]"/>
      <dgm:spPr/>
      <dgm:t>
        <a:bodyPr/>
        <a:lstStyle/>
        <a:p>
          <a:r>
            <a:rPr lang="cs-CZ" dirty="0" smtClean="0"/>
            <a:t>Weby: pedagogické zkušenosti, lektor</a:t>
          </a:r>
        </a:p>
      </dgm:t>
    </dgm:pt>
    <dgm:pt modelId="{5BF5C5CE-BF6F-4B51-A3C3-B5B69C56462F}" type="parTrans" cxnId="{3D4878CA-B7C4-48BA-9C42-4A8188BA086B}">
      <dgm:prSet/>
      <dgm:spPr/>
      <dgm:t>
        <a:bodyPr/>
        <a:lstStyle/>
        <a:p>
          <a:endParaRPr lang="cs-CZ"/>
        </a:p>
      </dgm:t>
    </dgm:pt>
    <dgm:pt modelId="{B30E66B4-B541-4CD6-9A1A-7CFFE7FDF936}" type="sibTrans" cxnId="{3D4878CA-B7C4-48BA-9C42-4A8188BA086B}">
      <dgm:prSet/>
      <dgm:spPr/>
      <dgm:t>
        <a:bodyPr/>
        <a:lstStyle/>
        <a:p>
          <a:endParaRPr lang="cs-CZ"/>
        </a:p>
      </dgm:t>
    </dgm:pt>
    <dgm:pt modelId="{FA895405-8F24-458A-84E0-6FE4EB29E8FC}">
      <dgm:prSet phldrT="[Text]"/>
      <dgm:spPr/>
      <dgm:t>
        <a:bodyPr/>
        <a:lstStyle/>
        <a:p>
          <a:r>
            <a:rPr lang="cs-CZ" dirty="0" smtClean="0"/>
            <a:t>Blog: technologie ve výuce</a:t>
          </a:r>
          <a:endParaRPr lang="cs-CZ" dirty="0"/>
        </a:p>
      </dgm:t>
    </dgm:pt>
    <dgm:pt modelId="{66CA7592-52C9-4164-BF1B-9154B20819CD}" type="parTrans" cxnId="{951E7FCD-C507-4850-8071-6F43644929FF}">
      <dgm:prSet/>
      <dgm:spPr/>
      <dgm:t>
        <a:bodyPr/>
        <a:lstStyle/>
        <a:p>
          <a:endParaRPr lang="cs-CZ"/>
        </a:p>
      </dgm:t>
    </dgm:pt>
    <dgm:pt modelId="{1CAD0AA6-52A6-4015-8797-1315D006B5DB}" type="sibTrans" cxnId="{951E7FCD-C507-4850-8071-6F43644929FF}">
      <dgm:prSet/>
      <dgm:spPr/>
      <dgm:t>
        <a:bodyPr/>
        <a:lstStyle/>
        <a:p>
          <a:endParaRPr lang="cs-CZ"/>
        </a:p>
      </dgm:t>
    </dgm:pt>
    <dgm:pt modelId="{94DDF261-15B1-47E9-9A48-193C475A967E}">
      <dgm:prSet phldrT="[Text]"/>
      <dgm:spPr/>
      <dgm:t>
        <a:bodyPr/>
        <a:lstStyle/>
        <a:p>
          <a:r>
            <a:rPr lang="cs-CZ" dirty="0" smtClean="0"/>
            <a:t>Sítě: </a:t>
          </a:r>
          <a:r>
            <a:rPr lang="cs-CZ" dirty="0" err="1" smtClean="0"/>
            <a:t>PEPOUŠovo</a:t>
          </a:r>
          <a:r>
            <a:rPr lang="cs-CZ" dirty="0" smtClean="0"/>
            <a:t> vlnobití</a:t>
          </a:r>
          <a:endParaRPr lang="cs-CZ" dirty="0"/>
        </a:p>
      </dgm:t>
    </dgm:pt>
    <dgm:pt modelId="{CBD71132-C31F-4412-B5CC-3425E723C0DC}" type="parTrans" cxnId="{5B46B53E-617B-487E-89B0-F219B2F5034A}">
      <dgm:prSet/>
      <dgm:spPr/>
      <dgm:t>
        <a:bodyPr/>
        <a:lstStyle/>
        <a:p>
          <a:endParaRPr lang="cs-CZ"/>
        </a:p>
      </dgm:t>
    </dgm:pt>
    <dgm:pt modelId="{53F73D2E-6B90-4D9F-B89D-2E10685EFA2D}" type="sibTrans" cxnId="{5B46B53E-617B-487E-89B0-F219B2F5034A}">
      <dgm:prSet/>
      <dgm:spPr/>
      <dgm:t>
        <a:bodyPr/>
        <a:lstStyle/>
        <a:p>
          <a:endParaRPr lang="cs-CZ"/>
        </a:p>
      </dgm:t>
    </dgm:pt>
    <dgm:pt modelId="{A0C85299-8046-4B8D-8973-5DA4A68D3FD5}" type="pres">
      <dgm:prSet presAssocID="{D24C1E1E-461A-4280-9F05-93678551CEA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7037E346-2879-47FB-871C-12AE5FA217A4}" type="pres">
      <dgm:prSet presAssocID="{CCCDF3FD-8415-4793-8A44-78897A46CADC}" presName="singleCycle" presStyleCnt="0"/>
      <dgm:spPr/>
    </dgm:pt>
    <dgm:pt modelId="{61F2C350-E9DE-4E88-8617-9ACFB4BE3B6A}" type="pres">
      <dgm:prSet presAssocID="{CCCDF3FD-8415-4793-8A44-78897A46CADC}" presName="singleCenter" presStyleLbl="node1" presStyleIdx="0" presStyleCnt="4" custScaleX="149242" custScaleY="53678" custLinFactNeighborX="4341" custLinFactNeighborY="-46990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3CBB7CC2-DA3D-46CB-9748-78B442CEBBD2}" type="pres">
      <dgm:prSet presAssocID="{5BF5C5CE-BF6F-4B51-A3C3-B5B69C56462F}" presName="Name56" presStyleLbl="parChTrans1D2" presStyleIdx="0" presStyleCnt="3"/>
      <dgm:spPr/>
      <dgm:t>
        <a:bodyPr/>
        <a:lstStyle/>
        <a:p>
          <a:endParaRPr lang="cs-CZ"/>
        </a:p>
      </dgm:t>
    </dgm:pt>
    <dgm:pt modelId="{2499BB84-B8E6-4972-A3A0-032D7460B52D}" type="pres">
      <dgm:prSet presAssocID="{7B118F6E-33CE-4FEB-86CB-FABDDEA44BC4}" presName="text0" presStyleLbl="node1" presStyleIdx="1" presStyleCnt="4" custScaleX="313673" custScaleY="94338" custRadScaleRad="136291" custRadScaleInc="-11847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02F19C-CDEB-4E2C-9EE6-4BB596F1F2D8}" type="pres">
      <dgm:prSet presAssocID="{66CA7592-52C9-4164-BF1B-9154B20819CD}" presName="Name56" presStyleLbl="parChTrans1D2" presStyleIdx="1" presStyleCnt="3"/>
      <dgm:spPr/>
      <dgm:t>
        <a:bodyPr/>
        <a:lstStyle/>
        <a:p>
          <a:endParaRPr lang="cs-CZ"/>
        </a:p>
      </dgm:t>
    </dgm:pt>
    <dgm:pt modelId="{679B7920-2000-4F4B-99A6-7C79DF2109B0}" type="pres">
      <dgm:prSet presAssocID="{FA895405-8F24-458A-84E0-6FE4EB29E8FC}" presName="text0" presStyleLbl="node1" presStyleIdx="2" presStyleCnt="4" custScaleX="280867" custRadScaleRad="118884" custRadScaleInc="-8024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FB0B5A-E1D7-48DE-B9D0-85587E46A9C7}" type="pres">
      <dgm:prSet presAssocID="{CBD71132-C31F-4412-B5CC-3425E723C0DC}" presName="Name56" presStyleLbl="parChTrans1D2" presStyleIdx="2" presStyleCnt="3"/>
      <dgm:spPr/>
      <dgm:t>
        <a:bodyPr/>
        <a:lstStyle/>
        <a:p>
          <a:endParaRPr lang="cs-CZ"/>
        </a:p>
      </dgm:t>
    </dgm:pt>
    <dgm:pt modelId="{6524F719-D09B-4095-BA62-0F938B07C88F}" type="pres">
      <dgm:prSet presAssocID="{94DDF261-15B1-47E9-9A48-193C475A967E}" presName="text0" presStyleLbl="node1" presStyleIdx="3" presStyleCnt="4" custScaleX="274449" custRadScaleRad="20537" custRadScaleInc="-3329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61518AB-010E-4A2E-A016-E9A30F96EF96}" type="presOf" srcId="{CBD71132-C31F-4412-B5CC-3425E723C0DC}" destId="{17FB0B5A-E1D7-48DE-B9D0-85587E46A9C7}" srcOrd="0" destOrd="0" presId="urn:microsoft.com/office/officeart/2008/layout/RadialCluster"/>
    <dgm:cxn modelId="{5B46B53E-617B-487E-89B0-F219B2F5034A}" srcId="{CCCDF3FD-8415-4793-8A44-78897A46CADC}" destId="{94DDF261-15B1-47E9-9A48-193C475A967E}" srcOrd="2" destOrd="0" parTransId="{CBD71132-C31F-4412-B5CC-3425E723C0DC}" sibTransId="{53F73D2E-6B90-4D9F-B89D-2E10685EFA2D}"/>
    <dgm:cxn modelId="{C3D2EAB0-9116-4B8B-B5B8-DC72192D5DB4}" type="presOf" srcId="{94DDF261-15B1-47E9-9A48-193C475A967E}" destId="{6524F719-D09B-4095-BA62-0F938B07C88F}" srcOrd="0" destOrd="0" presId="urn:microsoft.com/office/officeart/2008/layout/RadialCluster"/>
    <dgm:cxn modelId="{AA5BF4A6-C6AF-4FBF-AACB-69D1EB0CEC97}" type="presOf" srcId="{5BF5C5CE-BF6F-4B51-A3C3-B5B69C56462F}" destId="{3CBB7CC2-DA3D-46CB-9748-78B442CEBBD2}" srcOrd="0" destOrd="0" presId="urn:microsoft.com/office/officeart/2008/layout/RadialCluster"/>
    <dgm:cxn modelId="{6B5EFF82-B7F0-4D08-B09F-61A5E82DA199}" type="presOf" srcId="{66CA7592-52C9-4164-BF1B-9154B20819CD}" destId="{3B02F19C-CDEB-4E2C-9EE6-4BB596F1F2D8}" srcOrd="0" destOrd="0" presId="urn:microsoft.com/office/officeart/2008/layout/RadialCluster"/>
    <dgm:cxn modelId="{1B4F8943-4BBB-46B0-8DE1-72EF046A0218}" type="presOf" srcId="{D24C1E1E-461A-4280-9F05-93678551CEAC}" destId="{A0C85299-8046-4B8D-8973-5DA4A68D3FD5}" srcOrd="0" destOrd="0" presId="urn:microsoft.com/office/officeart/2008/layout/RadialCluster"/>
    <dgm:cxn modelId="{3D4878CA-B7C4-48BA-9C42-4A8188BA086B}" srcId="{CCCDF3FD-8415-4793-8A44-78897A46CADC}" destId="{7B118F6E-33CE-4FEB-86CB-FABDDEA44BC4}" srcOrd="0" destOrd="0" parTransId="{5BF5C5CE-BF6F-4B51-A3C3-B5B69C56462F}" sibTransId="{B30E66B4-B541-4CD6-9A1A-7CFFE7FDF936}"/>
    <dgm:cxn modelId="{9F73B9FE-748B-45A5-AB9D-674CB380B57E}" type="presOf" srcId="{FA895405-8F24-458A-84E0-6FE4EB29E8FC}" destId="{679B7920-2000-4F4B-99A6-7C79DF2109B0}" srcOrd="0" destOrd="0" presId="urn:microsoft.com/office/officeart/2008/layout/RadialCluster"/>
    <dgm:cxn modelId="{B1660258-F030-420D-B59C-081C7217469F}" type="presOf" srcId="{7B118F6E-33CE-4FEB-86CB-FABDDEA44BC4}" destId="{2499BB84-B8E6-4972-A3A0-032D7460B52D}" srcOrd="0" destOrd="0" presId="urn:microsoft.com/office/officeart/2008/layout/RadialCluster"/>
    <dgm:cxn modelId="{951E7FCD-C507-4850-8071-6F43644929FF}" srcId="{CCCDF3FD-8415-4793-8A44-78897A46CADC}" destId="{FA895405-8F24-458A-84E0-6FE4EB29E8FC}" srcOrd="1" destOrd="0" parTransId="{66CA7592-52C9-4164-BF1B-9154B20819CD}" sibTransId="{1CAD0AA6-52A6-4015-8797-1315D006B5DB}"/>
    <dgm:cxn modelId="{4C23A61A-442D-485E-B9F2-1AF487D040E8}" srcId="{D24C1E1E-461A-4280-9F05-93678551CEAC}" destId="{CCCDF3FD-8415-4793-8A44-78897A46CADC}" srcOrd="0" destOrd="0" parTransId="{3A0641D0-2C62-40C0-8E0F-15ADD828563D}" sibTransId="{CC0641D4-0120-486F-9392-4B0BC478CE8C}"/>
    <dgm:cxn modelId="{3C02A88B-3428-4095-ACDD-32BD499AF751}" type="presOf" srcId="{CCCDF3FD-8415-4793-8A44-78897A46CADC}" destId="{61F2C350-E9DE-4E88-8617-9ACFB4BE3B6A}" srcOrd="0" destOrd="0" presId="urn:microsoft.com/office/officeart/2008/layout/RadialCluster"/>
    <dgm:cxn modelId="{28F81399-6AF9-406E-9D50-F9BFD3DF18DB}" type="presParOf" srcId="{A0C85299-8046-4B8D-8973-5DA4A68D3FD5}" destId="{7037E346-2879-47FB-871C-12AE5FA217A4}" srcOrd="0" destOrd="0" presId="urn:microsoft.com/office/officeart/2008/layout/RadialCluster"/>
    <dgm:cxn modelId="{C854C8DC-1643-4F55-A5EA-4D493DCBADED}" type="presParOf" srcId="{7037E346-2879-47FB-871C-12AE5FA217A4}" destId="{61F2C350-E9DE-4E88-8617-9ACFB4BE3B6A}" srcOrd="0" destOrd="0" presId="urn:microsoft.com/office/officeart/2008/layout/RadialCluster"/>
    <dgm:cxn modelId="{C0797E38-7851-431D-8695-369A62BA0413}" type="presParOf" srcId="{7037E346-2879-47FB-871C-12AE5FA217A4}" destId="{3CBB7CC2-DA3D-46CB-9748-78B442CEBBD2}" srcOrd="1" destOrd="0" presId="urn:microsoft.com/office/officeart/2008/layout/RadialCluster"/>
    <dgm:cxn modelId="{D29C6CD2-BEB0-40A7-A804-28CB022F2DFD}" type="presParOf" srcId="{7037E346-2879-47FB-871C-12AE5FA217A4}" destId="{2499BB84-B8E6-4972-A3A0-032D7460B52D}" srcOrd="2" destOrd="0" presId="urn:microsoft.com/office/officeart/2008/layout/RadialCluster"/>
    <dgm:cxn modelId="{97A66EF4-CEE1-4DD5-B859-106DF4B609A3}" type="presParOf" srcId="{7037E346-2879-47FB-871C-12AE5FA217A4}" destId="{3B02F19C-CDEB-4E2C-9EE6-4BB596F1F2D8}" srcOrd="3" destOrd="0" presId="urn:microsoft.com/office/officeart/2008/layout/RadialCluster"/>
    <dgm:cxn modelId="{9F3DADFF-5B41-472B-B7CD-2B0F37E3A779}" type="presParOf" srcId="{7037E346-2879-47FB-871C-12AE5FA217A4}" destId="{679B7920-2000-4F4B-99A6-7C79DF2109B0}" srcOrd="4" destOrd="0" presId="urn:microsoft.com/office/officeart/2008/layout/RadialCluster"/>
    <dgm:cxn modelId="{1D52D76B-BBF5-40C3-941D-EC8A4365D90C}" type="presParOf" srcId="{7037E346-2879-47FB-871C-12AE5FA217A4}" destId="{17FB0B5A-E1D7-48DE-B9D0-85587E46A9C7}" srcOrd="5" destOrd="0" presId="urn:microsoft.com/office/officeart/2008/layout/RadialCluster"/>
    <dgm:cxn modelId="{9879DE03-03D8-45D3-A2EE-905DF185A109}" type="presParOf" srcId="{7037E346-2879-47FB-871C-12AE5FA217A4}" destId="{6524F719-D09B-4095-BA62-0F938B07C88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9895EB-1FBA-4BEE-81A4-A61CAC221821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7C80E12-6B68-444D-A684-54EBA07D404F}">
      <dgm:prSet phldrT="[Text]"/>
      <dgm:spPr/>
      <dgm:t>
        <a:bodyPr/>
        <a:lstStyle/>
        <a:p>
          <a:r>
            <a:rPr lang="cs-CZ" dirty="0" smtClean="0"/>
            <a:t>Klady</a:t>
          </a:r>
          <a:endParaRPr lang="cs-CZ" dirty="0"/>
        </a:p>
      </dgm:t>
    </dgm:pt>
    <dgm:pt modelId="{6414A321-2D8F-48F8-A88C-3033CEE582C5}" type="parTrans" cxnId="{E71AF61C-CFEA-43E9-BED7-AA2074B45CCC}">
      <dgm:prSet/>
      <dgm:spPr/>
      <dgm:t>
        <a:bodyPr/>
        <a:lstStyle/>
        <a:p>
          <a:endParaRPr lang="cs-CZ"/>
        </a:p>
      </dgm:t>
    </dgm:pt>
    <dgm:pt modelId="{FE21968B-F7AD-48D4-9712-C97FC0237D1E}" type="sibTrans" cxnId="{E71AF61C-CFEA-43E9-BED7-AA2074B45CCC}">
      <dgm:prSet/>
      <dgm:spPr/>
      <dgm:t>
        <a:bodyPr/>
        <a:lstStyle/>
        <a:p>
          <a:endParaRPr lang="cs-CZ"/>
        </a:p>
      </dgm:t>
    </dgm:pt>
    <dgm:pt modelId="{5B919B4F-A30A-4050-AF71-637612EFEC35}">
      <dgm:prSet phldrT="[Text]"/>
      <dgm:spPr/>
      <dgm:t>
        <a:bodyPr/>
        <a:lstStyle/>
        <a:p>
          <a:r>
            <a:rPr lang="cs-CZ" dirty="0" smtClean="0"/>
            <a:t>Psychická a metodická podpora</a:t>
          </a:r>
        </a:p>
      </dgm:t>
    </dgm:pt>
    <dgm:pt modelId="{B600ADEC-444E-44FF-8A2C-181C2FBE9FF4}" type="parTrans" cxnId="{7872D017-57C9-4EC7-978D-C85CC0ABC054}">
      <dgm:prSet/>
      <dgm:spPr/>
      <dgm:t>
        <a:bodyPr/>
        <a:lstStyle/>
        <a:p>
          <a:endParaRPr lang="cs-CZ"/>
        </a:p>
      </dgm:t>
    </dgm:pt>
    <dgm:pt modelId="{A0FF82C4-A11A-416B-A5F4-3DDA55F96671}" type="sibTrans" cxnId="{7872D017-57C9-4EC7-978D-C85CC0ABC054}">
      <dgm:prSet/>
      <dgm:spPr/>
      <dgm:t>
        <a:bodyPr/>
        <a:lstStyle/>
        <a:p>
          <a:endParaRPr lang="cs-CZ"/>
        </a:p>
      </dgm:t>
    </dgm:pt>
    <dgm:pt modelId="{06371A9B-542E-4147-9E1F-638B9B0F8E0D}">
      <dgm:prSet phldrT="[Text]"/>
      <dgm:spPr/>
      <dgm:t>
        <a:bodyPr/>
        <a:lstStyle/>
        <a:p>
          <a:r>
            <a:rPr lang="cs-CZ" dirty="0" smtClean="0"/>
            <a:t>Sporné klady</a:t>
          </a:r>
          <a:endParaRPr lang="cs-CZ" dirty="0"/>
        </a:p>
      </dgm:t>
    </dgm:pt>
    <dgm:pt modelId="{4F5262A2-8861-47BC-9577-35ED953D3948}" type="parTrans" cxnId="{2117AE85-893C-4178-9F4F-D4D207995308}">
      <dgm:prSet/>
      <dgm:spPr/>
      <dgm:t>
        <a:bodyPr/>
        <a:lstStyle/>
        <a:p>
          <a:endParaRPr lang="cs-CZ"/>
        </a:p>
      </dgm:t>
    </dgm:pt>
    <dgm:pt modelId="{3B0F1BF1-01EF-48E2-B17F-3FA66FA4BF02}" type="sibTrans" cxnId="{2117AE85-893C-4178-9F4F-D4D207995308}">
      <dgm:prSet/>
      <dgm:spPr/>
      <dgm:t>
        <a:bodyPr/>
        <a:lstStyle/>
        <a:p>
          <a:endParaRPr lang="cs-CZ"/>
        </a:p>
      </dgm:t>
    </dgm:pt>
    <dgm:pt modelId="{12CF2957-DAD6-437F-B26F-0FDF202D08F2}">
      <dgm:prSet phldrT="[Text]"/>
      <dgm:spPr/>
      <dgm:t>
        <a:bodyPr/>
        <a:lstStyle/>
        <a:p>
          <a:r>
            <a:rPr lang="cs-CZ" dirty="0" smtClean="0"/>
            <a:t>Zpětná vazba</a:t>
          </a:r>
          <a:endParaRPr lang="cs-CZ" dirty="0"/>
        </a:p>
      </dgm:t>
    </dgm:pt>
    <dgm:pt modelId="{A6822E7B-CCA1-4CEE-A0AE-83911196BB7D}" type="parTrans" cxnId="{EE0BEA68-D13C-4D5C-B0FF-80DD0D82D799}">
      <dgm:prSet/>
      <dgm:spPr/>
      <dgm:t>
        <a:bodyPr/>
        <a:lstStyle/>
        <a:p>
          <a:endParaRPr lang="cs-CZ"/>
        </a:p>
      </dgm:t>
    </dgm:pt>
    <dgm:pt modelId="{CD1F1190-4154-40A3-A173-32AB1BA0BE32}" type="sibTrans" cxnId="{EE0BEA68-D13C-4D5C-B0FF-80DD0D82D799}">
      <dgm:prSet/>
      <dgm:spPr/>
      <dgm:t>
        <a:bodyPr/>
        <a:lstStyle/>
        <a:p>
          <a:endParaRPr lang="cs-CZ"/>
        </a:p>
      </dgm:t>
    </dgm:pt>
    <dgm:pt modelId="{D5F2A5B7-6705-442A-8E53-FE70C3223927}">
      <dgm:prSet phldrT="[Text]"/>
      <dgm:spPr/>
      <dgm:t>
        <a:bodyPr/>
        <a:lstStyle/>
        <a:p>
          <a:r>
            <a:rPr lang="cs-CZ" dirty="0" smtClean="0"/>
            <a:t>Digitální stopa</a:t>
          </a:r>
          <a:endParaRPr lang="cs-CZ" dirty="0"/>
        </a:p>
      </dgm:t>
    </dgm:pt>
    <dgm:pt modelId="{2E5A835A-4C5A-4DFB-9865-48F6002F3C9C}" type="parTrans" cxnId="{964D88F5-1915-4915-944E-D90073920173}">
      <dgm:prSet/>
      <dgm:spPr/>
      <dgm:t>
        <a:bodyPr/>
        <a:lstStyle/>
        <a:p>
          <a:endParaRPr lang="cs-CZ"/>
        </a:p>
      </dgm:t>
    </dgm:pt>
    <dgm:pt modelId="{4DA52FD3-1AAF-4F5F-86B0-3FA6602D9AEF}" type="sibTrans" cxnId="{964D88F5-1915-4915-944E-D90073920173}">
      <dgm:prSet/>
      <dgm:spPr/>
      <dgm:t>
        <a:bodyPr/>
        <a:lstStyle/>
        <a:p>
          <a:endParaRPr lang="cs-CZ"/>
        </a:p>
      </dgm:t>
    </dgm:pt>
    <dgm:pt modelId="{64AE9C14-1CB6-47A0-BA8F-DFD7ED59EEC0}">
      <dgm:prSet phldrT="[Text]"/>
      <dgm:spPr/>
      <dgm:t>
        <a:bodyPr/>
        <a:lstStyle/>
        <a:p>
          <a:r>
            <a:rPr lang="cs-CZ" dirty="0" smtClean="0"/>
            <a:t>Zápory</a:t>
          </a:r>
          <a:endParaRPr lang="cs-CZ" dirty="0"/>
        </a:p>
      </dgm:t>
    </dgm:pt>
    <dgm:pt modelId="{1E420D0E-8048-4790-98F8-DDDDBCAB5BEB}" type="parTrans" cxnId="{DE79CD14-C749-4E7D-AD53-683F190F79CC}">
      <dgm:prSet/>
      <dgm:spPr/>
      <dgm:t>
        <a:bodyPr/>
        <a:lstStyle/>
        <a:p>
          <a:endParaRPr lang="cs-CZ"/>
        </a:p>
      </dgm:t>
    </dgm:pt>
    <dgm:pt modelId="{6249BE20-BE3F-4002-A507-A550D41326ED}" type="sibTrans" cxnId="{DE79CD14-C749-4E7D-AD53-683F190F79CC}">
      <dgm:prSet/>
      <dgm:spPr/>
      <dgm:t>
        <a:bodyPr/>
        <a:lstStyle/>
        <a:p>
          <a:endParaRPr lang="cs-CZ"/>
        </a:p>
      </dgm:t>
    </dgm:pt>
    <dgm:pt modelId="{F266966F-AD2D-4C88-96FB-32E80D12F866}">
      <dgm:prSet phldrT="[Text]"/>
      <dgm:spPr/>
      <dgm:t>
        <a:bodyPr/>
        <a:lstStyle/>
        <a:p>
          <a:r>
            <a:rPr lang="cs-CZ" dirty="0" smtClean="0"/>
            <a:t>„kůže na trh“</a:t>
          </a:r>
          <a:endParaRPr lang="cs-CZ" dirty="0"/>
        </a:p>
      </dgm:t>
    </dgm:pt>
    <dgm:pt modelId="{9E8A28AB-C147-458E-A17F-ED46E41055F0}" type="parTrans" cxnId="{ABBB0B72-E545-499A-BC9A-93AB5433FBA0}">
      <dgm:prSet/>
      <dgm:spPr/>
      <dgm:t>
        <a:bodyPr/>
        <a:lstStyle/>
        <a:p>
          <a:endParaRPr lang="cs-CZ"/>
        </a:p>
      </dgm:t>
    </dgm:pt>
    <dgm:pt modelId="{EEB1663C-FA82-42B3-8DCA-438A17EA41FC}" type="sibTrans" cxnId="{ABBB0B72-E545-499A-BC9A-93AB5433FBA0}">
      <dgm:prSet/>
      <dgm:spPr/>
      <dgm:t>
        <a:bodyPr/>
        <a:lstStyle/>
        <a:p>
          <a:endParaRPr lang="cs-CZ"/>
        </a:p>
      </dgm:t>
    </dgm:pt>
    <dgm:pt modelId="{FE2838BA-269D-41CE-805A-633ECDD3D6F5}">
      <dgm:prSet/>
      <dgm:spPr/>
      <dgm:t>
        <a:bodyPr/>
        <a:lstStyle/>
        <a:p>
          <a:r>
            <a:rPr lang="cs-CZ" dirty="0" smtClean="0"/>
            <a:t>Inspirace</a:t>
          </a:r>
          <a:endParaRPr lang="cs-CZ" dirty="0"/>
        </a:p>
      </dgm:t>
    </dgm:pt>
    <dgm:pt modelId="{235403BD-DC2A-48C5-A332-93ACD813F939}" type="parTrans" cxnId="{ACA8A364-5A38-4CB9-A739-0029AEECE81A}">
      <dgm:prSet/>
      <dgm:spPr/>
      <dgm:t>
        <a:bodyPr/>
        <a:lstStyle/>
        <a:p>
          <a:endParaRPr lang="cs-CZ"/>
        </a:p>
      </dgm:t>
    </dgm:pt>
    <dgm:pt modelId="{933E5452-7914-40E5-877E-AF05AB9AB639}" type="sibTrans" cxnId="{ACA8A364-5A38-4CB9-A739-0029AEECE81A}">
      <dgm:prSet/>
      <dgm:spPr/>
      <dgm:t>
        <a:bodyPr/>
        <a:lstStyle/>
        <a:p>
          <a:endParaRPr lang="cs-CZ"/>
        </a:p>
      </dgm:t>
    </dgm:pt>
    <dgm:pt modelId="{C124CC50-74D1-4D5A-B878-D34C0B354F9D}">
      <dgm:prSet/>
      <dgm:spPr/>
      <dgm:t>
        <a:bodyPr/>
        <a:lstStyle/>
        <a:p>
          <a:r>
            <a:rPr lang="cs-CZ" dirty="0" smtClean="0"/>
            <a:t>Konkurence</a:t>
          </a:r>
          <a:endParaRPr lang="cs-CZ" dirty="0"/>
        </a:p>
      </dgm:t>
    </dgm:pt>
    <dgm:pt modelId="{D0D07B4E-D4E1-4E29-A4FA-3A3FC5FF9559}" type="parTrans" cxnId="{77909A42-3133-4409-BFBB-D1689742CB06}">
      <dgm:prSet/>
      <dgm:spPr/>
      <dgm:t>
        <a:bodyPr/>
        <a:lstStyle/>
        <a:p>
          <a:endParaRPr lang="cs-CZ"/>
        </a:p>
      </dgm:t>
    </dgm:pt>
    <dgm:pt modelId="{B9350704-9706-4EBC-BFE1-E1EEDB02FCC1}" type="sibTrans" cxnId="{77909A42-3133-4409-BFBB-D1689742CB06}">
      <dgm:prSet/>
      <dgm:spPr/>
      <dgm:t>
        <a:bodyPr/>
        <a:lstStyle/>
        <a:p>
          <a:endParaRPr lang="cs-CZ"/>
        </a:p>
      </dgm:t>
    </dgm:pt>
    <dgm:pt modelId="{C5955AAA-9B8F-4969-9A89-4B64E4F1D177}" type="pres">
      <dgm:prSet presAssocID="{609895EB-1FBA-4BEE-81A4-A61CAC22182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3874F4C-0B2A-41CB-99C7-35B8BC22E0F8}" type="pres">
      <dgm:prSet presAssocID="{97C80E12-6B68-444D-A684-54EBA07D404F}" presName="compNode" presStyleCnt="0"/>
      <dgm:spPr/>
      <dgm:t>
        <a:bodyPr/>
        <a:lstStyle/>
        <a:p>
          <a:endParaRPr lang="cs-CZ"/>
        </a:p>
      </dgm:t>
    </dgm:pt>
    <dgm:pt modelId="{CAC0550C-0D30-4C82-8166-A4396DC07B5F}" type="pres">
      <dgm:prSet presAssocID="{97C80E12-6B68-444D-A684-54EBA07D404F}" presName="aNode" presStyleLbl="bgShp" presStyleIdx="0" presStyleCnt="3"/>
      <dgm:spPr/>
      <dgm:t>
        <a:bodyPr/>
        <a:lstStyle/>
        <a:p>
          <a:endParaRPr lang="cs-CZ"/>
        </a:p>
      </dgm:t>
    </dgm:pt>
    <dgm:pt modelId="{1828BD31-B3A9-40AF-AF9B-3B712E0CAD3D}" type="pres">
      <dgm:prSet presAssocID="{97C80E12-6B68-444D-A684-54EBA07D404F}" presName="textNode" presStyleLbl="bgShp" presStyleIdx="0" presStyleCnt="3"/>
      <dgm:spPr/>
      <dgm:t>
        <a:bodyPr/>
        <a:lstStyle/>
        <a:p>
          <a:endParaRPr lang="cs-CZ"/>
        </a:p>
      </dgm:t>
    </dgm:pt>
    <dgm:pt modelId="{8854EC4D-A0B2-4AA9-91BA-8B1988DCB04B}" type="pres">
      <dgm:prSet presAssocID="{97C80E12-6B68-444D-A684-54EBA07D404F}" presName="compChildNode" presStyleCnt="0"/>
      <dgm:spPr/>
      <dgm:t>
        <a:bodyPr/>
        <a:lstStyle/>
        <a:p>
          <a:endParaRPr lang="cs-CZ"/>
        </a:p>
      </dgm:t>
    </dgm:pt>
    <dgm:pt modelId="{6CE3B22B-91A0-4027-A037-77A6E21D2DF2}" type="pres">
      <dgm:prSet presAssocID="{97C80E12-6B68-444D-A684-54EBA07D404F}" presName="theInnerList" presStyleCnt="0"/>
      <dgm:spPr/>
      <dgm:t>
        <a:bodyPr/>
        <a:lstStyle/>
        <a:p>
          <a:endParaRPr lang="cs-CZ"/>
        </a:p>
      </dgm:t>
    </dgm:pt>
    <dgm:pt modelId="{1507019C-142B-4973-AC95-C95C82A74B7F}" type="pres">
      <dgm:prSet presAssocID="{5B919B4F-A30A-4050-AF71-637612EFEC35}" presName="childNode" presStyleLbl="node1" presStyleIdx="0" presStyleCnt="6" custScaleX="101492" custScaleY="857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7A32E1-D607-4612-A533-8C211DBDE554}" type="pres">
      <dgm:prSet presAssocID="{5B919B4F-A30A-4050-AF71-637612EFEC35}" presName="aSpace2" presStyleCnt="0"/>
      <dgm:spPr/>
      <dgm:t>
        <a:bodyPr/>
        <a:lstStyle/>
        <a:p>
          <a:endParaRPr lang="cs-CZ"/>
        </a:p>
      </dgm:t>
    </dgm:pt>
    <dgm:pt modelId="{03401E62-A810-414B-BE6A-E303E72B9A4D}" type="pres">
      <dgm:prSet presAssocID="{FE2838BA-269D-41CE-805A-633ECDD3D6F5}" presName="childNode" presStyleLbl="node1" presStyleIdx="1" presStyleCnt="6" custScaleX="101492" custScaleY="3464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82DF6C-389F-41A9-B2B9-539B79FE3797}" type="pres">
      <dgm:prSet presAssocID="{FE2838BA-269D-41CE-805A-633ECDD3D6F5}" presName="aSpace2" presStyleCnt="0"/>
      <dgm:spPr/>
      <dgm:t>
        <a:bodyPr/>
        <a:lstStyle/>
        <a:p>
          <a:endParaRPr lang="cs-CZ"/>
        </a:p>
      </dgm:t>
    </dgm:pt>
    <dgm:pt modelId="{1AF0EE49-8FBC-4653-8213-8228FD9D72F1}" type="pres">
      <dgm:prSet presAssocID="{C124CC50-74D1-4D5A-B878-D34C0B354F9D}" presName="childNode" presStyleLbl="node1" presStyleIdx="2" presStyleCnt="6" custScaleX="101492" custScaleY="3464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0AF809-A867-4DB5-8C8C-C570CC8DC156}" type="pres">
      <dgm:prSet presAssocID="{97C80E12-6B68-444D-A684-54EBA07D404F}" presName="aSpace" presStyleCnt="0"/>
      <dgm:spPr/>
      <dgm:t>
        <a:bodyPr/>
        <a:lstStyle/>
        <a:p>
          <a:endParaRPr lang="cs-CZ"/>
        </a:p>
      </dgm:t>
    </dgm:pt>
    <dgm:pt modelId="{F0EE5109-EBB7-4005-95E8-68F2611071F1}" type="pres">
      <dgm:prSet presAssocID="{06371A9B-542E-4147-9E1F-638B9B0F8E0D}" presName="compNode" presStyleCnt="0"/>
      <dgm:spPr/>
      <dgm:t>
        <a:bodyPr/>
        <a:lstStyle/>
        <a:p>
          <a:endParaRPr lang="cs-CZ"/>
        </a:p>
      </dgm:t>
    </dgm:pt>
    <dgm:pt modelId="{F7E24A88-1554-462E-BB65-4E927AB470C4}" type="pres">
      <dgm:prSet presAssocID="{06371A9B-542E-4147-9E1F-638B9B0F8E0D}" presName="aNode" presStyleLbl="bgShp" presStyleIdx="1" presStyleCnt="3"/>
      <dgm:spPr/>
      <dgm:t>
        <a:bodyPr/>
        <a:lstStyle/>
        <a:p>
          <a:endParaRPr lang="cs-CZ"/>
        </a:p>
      </dgm:t>
    </dgm:pt>
    <dgm:pt modelId="{EF757408-4F2B-4049-87A0-D185EC8F0DB7}" type="pres">
      <dgm:prSet presAssocID="{06371A9B-542E-4147-9E1F-638B9B0F8E0D}" presName="textNode" presStyleLbl="bgShp" presStyleIdx="1" presStyleCnt="3"/>
      <dgm:spPr/>
      <dgm:t>
        <a:bodyPr/>
        <a:lstStyle/>
        <a:p>
          <a:endParaRPr lang="cs-CZ"/>
        </a:p>
      </dgm:t>
    </dgm:pt>
    <dgm:pt modelId="{59C0F5EF-E48B-4386-9271-FC4C7D9126FE}" type="pres">
      <dgm:prSet presAssocID="{06371A9B-542E-4147-9E1F-638B9B0F8E0D}" presName="compChildNode" presStyleCnt="0"/>
      <dgm:spPr/>
      <dgm:t>
        <a:bodyPr/>
        <a:lstStyle/>
        <a:p>
          <a:endParaRPr lang="cs-CZ"/>
        </a:p>
      </dgm:t>
    </dgm:pt>
    <dgm:pt modelId="{8CE2A14E-82EB-40D2-AFE0-65F4E0C02AD8}" type="pres">
      <dgm:prSet presAssocID="{06371A9B-542E-4147-9E1F-638B9B0F8E0D}" presName="theInnerList" presStyleCnt="0"/>
      <dgm:spPr/>
      <dgm:t>
        <a:bodyPr/>
        <a:lstStyle/>
        <a:p>
          <a:endParaRPr lang="cs-CZ"/>
        </a:p>
      </dgm:t>
    </dgm:pt>
    <dgm:pt modelId="{AC902033-CEBF-4C07-BE13-3EF4627AF170}" type="pres">
      <dgm:prSet presAssocID="{12CF2957-DAD6-437F-B26F-0FDF202D08F2}" presName="childNode" presStyleLbl="node1" presStyleIdx="3" presStyleCnt="6" custScaleX="101492" custScaleY="983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F704B9-593A-4B44-9D61-628424124101}" type="pres">
      <dgm:prSet presAssocID="{12CF2957-DAD6-437F-B26F-0FDF202D08F2}" presName="aSpace2" presStyleCnt="0"/>
      <dgm:spPr/>
      <dgm:t>
        <a:bodyPr/>
        <a:lstStyle/>
        <a:p>
          <a:endParaRPr lang="cs-CZ"/>
        </a:p>
      </dgm:t>
    </dgm:pt>
    <dgm:pt modelId="{1763BAAA-36B9-4476-BA87-3D15E00AE7AF}" type="pres">
      <dgm:prSet presAssocID="{D5F2A5B7-6705-442A-8E53-FE70C3223927}" presName="childNode" presStyleLbl="node1" presStyleIdx="4" presStyleCnt="6" custScaleX="101492" custScaleY="968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3F0965-34F8-4A62-984E-973E9D33E6B6}" type="pres">
      <dgm:prSet presAssocID="{06371A9B-542E-4147-9E1F-638B9B0F8E0D}" presName="aSpace" presStyleCnt="0"/>
      <dgm:spPr/>
      <dgm:t>
        <a:bodyPr/>
        <a:lstStyle/>
        <a:p>
          <a:endParaRPr lang="cs-CZ"/>
        </a:p>
      </dgm:t>
    </dgm:pt>
    <dgm:pt modelId="{5A470CD1-B901-4034-95BD-EC63C1036547}" type="pres">
      <dgm:prSet presAssocID="{64AE9C14-1CB6-47A0-BA8F-DFD7ED59EEC0}" presName="compNode" presStyleCnt="0"/>
      <dgm:spPr/>
      <dgm:t>
        <a:bodyPr/>
        <a:lstStyle/>
        <a:p>
          <a:endParaRPr lang="cs-CZ"/>
        </a:p>
      </dgm:t>
    </dgm:pt>
    <dgm:pt modelId="{4206F3B6-4B87-4C61-B936-DFC514E88F7F}" type="pres">
      <dgm:prSet presAssocID="{64AE9C14-1CB6-47A0-BA8F-DFD7ED59EEC0}" presName="aNode" presStyleLbl="bgShp" presStyleIdx="2" presStyleCnt="3"/>
      <dgm:spPr/>
      <dgm:t>
        <a:bodyPr/>
        <a:lstStyle/>
        <a:p>
          <a:endParaRPr lang="cs-CZ"/>
        </a:p>
      </dgm:t>
    </dgm:pt>
    <dgm:pt modelId="{64D14F79-9901-4CE9-9798-83D0B8AEB610}" type="pres">
      <dgm:prSet presAssocID="{64AE9C14-1CB6-47A0-BA8F-DFD7ED59EEC0}" presName="textNode" presStyleLbl="bgShp" presStyleIdx="2" presStyleCnt="3"/>
      <dgm:spPr/>
      <dgm:t>
        <a:bodyPr/>
        <a:lstStyle/>
        <a:p>
          <a:endParaRPr lang="cs-CZ"/>
        </a:p>
      </dgm:t>
    </dgm:pt>
    <dgm:pt modelId="{8F8FE8D0-94FE-4C2E-AD35-D71C8EF7AA23}" type="pres">
      <dgm:prSet presAssocID="{64AE9C14-1CB6-47A0-BA8F-DFD7ED59EEC0}" presName="compChildNode" presStyleCnt="0"/>
      <dgm:spPr/>
      <dgm:t>
        <a:bodyPr/>
        <a:lstStyle/>
        <a:p>
          <a:endParaRPr lang="cs-CZ"/>
        </a:p>
      </dgm:t>
    </dgm:pt>
    <dgm:pt modelId="{FF6A734D-3948-4F45-BD30-77123711B8F0}" type="pres">
      <dgm:prSet presAssocID="{64AE9C14-1CB6-47A0-BA8F-DFD7ED59EEC0}" presName="theInnerList" presStyleCnt="0"/>
      <dgm:spPr/>
      <dgm:t>
        <a:bodyPr/>
        <a:lstStyle/>
        <a:p>
          <a:endParaRPr lang="cs-CZ"/>
        </a:p>
      </dgm:t>
    </dgm:pt>
    <dgm:pt modelId="{36B2DA77-885B-4838-A9F5-D4B66DDBE9B4}" type="pres">
      <dgm:prSet presAssocID="{F266966F-AD2D-4C88-96FB-32E80D12F866}" presName="childNode" presStyleLbl="node1" presStyleIdx="5" presStyleCnt="6" custScaleX="101492" custScaleY="4598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96D4A06-269B-4A04-922E-0857D760C92A}" type="presOf" srcId="{06371A9B-542E-4147-9E1F-638B9B0F8E0D}" destId="{F7E24A88-1554-462E-BB65-4E927AB470C4}" srcOrd="0" destOrd="0" presId="urn:microsoft.com/office/officeart/2005/8/layout/lProcess2"/>
    <dgm:cxn modelId="{964D88F5-1915-4915-944E-D90073920173}" srcId="{06371A9B-542E-4147-9E1F-638B9B0F8E0D}" destId="{D5F2A5B7-6705-442A-8E53-FE70C3223927}" srcOrd="1" destOrd="0" parTransId="{2E5A835A-4C5A-4DFB-9865-48F6002F3C9C}" sibTransId="{4DA52FD3-1AAF-4F5F-86B0-3FA6602D9AEF}"/>
    <dgm:cxn modelId="{DE79CD14-C749-4E7D-AD53-683F190F79CC}" srcId="{609895EB-1FBA-4BEE-81A4-A61CAC221821}" destId="{64AE9C14-1CB6-47A0-BA8F-DFD7ED59EEC0}" srcOrd="2" destOrd="0" parTransId="{1E420D0E-8048-4790-98F8-DDDDBCAB5BEB}" sibTransId="{6249BE20-BE3F-4002-A507-A550D41326ED}"/>
    <dgm:cxn modelId="{95DB93C4-9CB0-4BF3-A7BB-4BE8408E9FD7}" type="presOf" srcId="{D5F2A5B7-6705-442A-8E53-FE70C3223927}" destId="{1763BAAA-36B9-4476-BA87-3D15E00AE7AF}" srcOrd="0" destOrd="0" presId="urn:microsoft.com/office/officeart/2005/8/layout/lProcess2"/>
    <dgm:cxn modelId="{C65BA275-782C-4BAF-9D9D-FEEEB1802731}" type="presOf" srcId="{F266966F-AD2D-4C88-96FB-32E80D12F866}" destId="{36B2DA77-885B-4838-A9F5-D4B66DDBE9B4}" srcOrd="0" destOrd="0" presId="urn:microsoft.com/office/officeart/2005/8/layout/lProcess2"/>
    <dgm:cxn modelId="{C32CC569-2C09-4297-B019-F57E7C08AFB6}" type="presOf" srcId="{609895EB-1FBA-4BEE-81A4-A61CAC221821}" destId="{C5955AAA-9B8F-4969-9A89-4B64E4F1D177}" srcOrd="0" destOrd="0" presId="urn:microsoft.com/office/officeart/2005/8/layout/lProcess2"/>
    <dgm:cxn modelId="{ABBB0B72-E545-499A-BC9A-93AB5433FBA0}" srcId="{64AE9C14-1CB6-47A0-BA8F-DFD7ED59EEC0}" destId="{F266966F-AD2D-4C88-96FB-32E80D12F866}" srcOrd="0" destOrd="0" parTransId="{9E8A28AB-C147-458E-A17F-ED46E41055F0}" sibTransId="{EEB1663C-FA82-42B3-8DCA-438A17EA41FC}"/>
    <dgm:cxn modelId="{74DF3C72-0B2E-4A71-ACA8-6C3F01634B30}" type="presOf" srcId="{64AE9C14-1CB6-47A0-BA8F-DFD7ED59EEC0}" destId="{64D14F79-9901-4CE9-9798-83D0B8AEB610}" srcOrd="1" destOrd="0" presId="urn:microsoft.com/office/officeart/2005/8/layout/lProcess2"/>
    <dgm:cxn modelId="{E71AF61C-CFEA-43E9-BED7-AA2074B45CCC}" srcId="{609895EB-1FBA-4BEE-81A4-A61CAC221821}" destId="{97C80E12-6B68-444D-A684-54EBA07D404F}" srcOrd="0" destOrd="0" parTransId="{6414A321-2D8F-48F8-A88C-3033CEE582C5}" sibTransId="{FE21968B-F7AD-48D4-9712-C97FC0237D1E}"/>
    <dgm:cxn modelId="{688906BC-1F1C-417E-91E8-B1684703C1DB}" type="presOf" srcId="{06371A9B-542E-4147-9E1F-638B9B0F8E0D}" destId="{EF757408-4F2B-4049-87A0-D185EC8F0DB7}" srcOrd="1" destOrd="0" presId="urn:microsoft.com/office/officeart/2005/8/layout/lProcess2"/>
    <dgm:cxn modelId="{74F155BA-BC53-4333-BE67-420EEDEBE231}" type="presOf" srcId="{FE2838BA-269D-41CE-805A-633ECDD3D6F5}" destId="{03401E62-A810-414B-BE6A-E303E72B9A4D}" srcOrd="0" destOrd="0" presId="urn:microsoft.com/office/officeart/2005/8/layout/lProcess2"/>
    <dgm:cxn modelId="{ACA8A364-5A38-4CB9-A739-0029AEECE81A}" srcId="{97C80E12-6B68-444D-A684-54EBA07D404F}" destId="{FE2838BA-269D-41CE-805A-633ECDD3D6F5}" srcOrd="1" destOrd="0" parTransId="{235403BD-DC2A-48C5-A332-93ACD813F939}" sibTransId="{933E5452-7914-40E5-877E-AF05AB9AB639}"/>
    <dgm:cxn modelId="{EE0BEA68-D13C-4D5C-B0FF-80DD0D82D799}" srcId="{06371A9B-542E-4147-9E1F-638B9B0F8E0D}" destId="{12CF2957-DAD6-437F-B26F-0FDF202D08F2}" srcOrd="0" destOrd="0" parTransId="{A6822E7B-CCA1-4CEE-A0AE-83911196BB7D}" sibTransId="{CD1F1190-4154-40A3-A173-32AB1BA0BE32}"/>
    <dgm:cxn modelId="{32BCA4A1-F70F-4B6E-BA70-192779B95A3C}" type="presOf" srcId="{97C80E12-6B68-444D-A684-54EBA07D404F}" destId="{CAC0550C-0D30-4C82-8166-A4396DC07B5F}" srcOrd="0" destOrd="0" presId="urn:microsoft.com/office/officeart/2005/8/layout/lProcess2"/>
    <dgm:cxn modelId="{0A212F6F-ABC6-42E0-9EC2-BADA42F3477F}" type="presOf" srcId="{97C80E12-6B68-444D-A684-54EBA07D404F}" destId="{1828BD31-B3A9-40AF-AF9B-3B712E0CAD3D}" srcOrd="1" destOrd="0" presId="urn:microsoft.com/office/officeart/2005/8/layout/lProcess2"/>
    <dgm:cxn modelId="{3E602C74-2A3E-4C8D-ACF8-FCB9EA2936F4}" type="presOf" srcId="{C124CC50-74D1-4D5A-B878-D34C0B354F9D}" destId="{1AF0EE49-8FBC-4653-8213-8228FD9D72F1}" srcOrd="0" destOrd="0" presId="urn:microsoft.com/office/officeart/2005/8/layout/lProcess2"/>
    <dgm:cxn modelId="{81FBE619-1F76-4E67-A711-120D135A2296}" type="presOf" srcId="{64AE9C14-1CB6-47A0-BA8F-DFD7ED59EEC0}" destId="{4206F3B6-4B87-4C61-B936-DFC514E88F7F}" srcOrd="0" destOrd="0" presId="urn:microsoft.com/office/officeart/2005/8/layout/lProcess2"/>
    <dgm:cxn modelId="{2117AE85-893C-4178-9F4F-D4D207995308}" srcId="{609895EB-1FBA-4BEE-81A4-A61CAC221821}" destId="{06371A9B-542E-4147-9E1F-638B9B0F8E0D}" srcOrd="1" destOrd="0" parTransId="{4F5262A2-8861-47BC-9577-35ED953D3948}" sibTransId="{3B0F1BF1-01EF-48E2-B17F-3FA66FA4BF02}"/>
    <dgm:cxn modelId="{77909A42-3133-4409-BFBB-D1689742CB06}" srcId="{97C80E12-6B68-444D-A684-54EBA07D404F}" destId="{C124CC50-74D1-4D5A-B878-D34C0B354F9D}" srcOrd="2" destOrd="0" parTransId="{D0D07B4E-D4E1-4E29-A4FA-3A3FC5FF9559}" sibTransId="{B9350704-9706-4EBC-BFE1-E1EEDB02FCC1}"/>
    <dgm:cxn modelId="{7C5F90F3-126C-44A6-B324-6EE7DBB44E49}" type="presOf" srcId="{12CF2957-DAD6-437F-B26F-0FDF202D08F2}" destId="{AC902033-CEBF-4C07-BE13-3EF4627AF170}" srcOrd="0" destOrd="0" presId="urn:microsoft.com/office/officeart/2005/8/layout/lProcess2"/>
    <dgm:cxn modelId="{F1A60054-4F5B-46B0-BD54-8E0F048EE8E0}" type="presOf" srcId="{5B919B4F-A30A-4050-AF71-637612EFEC35}" destId="{1507019C-142B-4973-AC95-C95C82A74B7F}" srcOrd="0" destOrd="0" presId="urn:microsoft.com/office/officeart/2005/8/layout/lProcess2"/>
    <dgm:cxn modelId="{7872D017-57C9-4EC7-978D-C85CC0ABC054}" srcId="{97C80E12-6B68-444D-A684-54EBA07D404F}" destId="{5B919B4F-A30A-4050-AF71-637612EFEC35}" srcOrd="0" destOrd="0" parTransId="{B600ADEC-444E-44FF-8A2C-181C2FBE9FF4}" sibTransId="{A0FF82C4-A11A-416B-A5F4-3DDA55F96671}"/>
    <dgm:cxn modelId="{8FB0FF43-3C25-4ABD-9F88-27A08BF463EC}" type="presParOf" srcId="{C5955AAA-9B8F-4969-9A89-4B64E4F1D177}" destId="{53874F4C-0B2A-41CB-99C7-35B8BC22E0F8}" srcOrd="0" destOrd="0" presId="urn:microsoft.com/office/officeart/2005/8/layout/lProcess2"/>
    <dgm:cxn modelId="{9A7A3510-BEFE-413A-8283-F305354C48B1}" type="presParOf" srcId="{53874F4C-0B2A-41CB-99C7-35B8BC22E0F8}" destId="{CAC0550C-0D30-4C82-8166-A4396DC07B5F}" srcOrd="0" destOrd="0" presId="urn:microsoft.com/office/officeart/2005/8/layout/lProcess2"/>
    <dgm:cxn modelId="{4D1FEF71-DD94-4166-9EA7-8C782D74E684}" type="presParOf" srcId="{53874F4C-0B2A-41CB-99C7-35B8BC22E0F8}" destId="{1828BD31-B3A9-40AF-AF9B-3B712E0CAD3D}" srcOrd="1" destOrd="0" presId="urn:microsoft.com/office/officeart/2005/8/layout/lProcess2"/>
    <dgm:cxn modelId="{B8C08968-E1CC-4AF6-A803-6CBED9E7C78B}" type="presParOf" srcId="{53874F4C-0B2A-41CB-99C7-35B8BC22E0F8}" destId="{8854EC4D-A0B2-4AA9-91BA-8B1988DCB04B}" srcOrd="2" destOrd="0" presId="urn:microsoft.com/office/officeart/2005/8/layout/lProcess2"/>
    <dgm:cxn modelId="{40A843DF-E261-419B-943D-E9EF66C97703}" type="presParOf" srcId="{8854EC4D-A0B2-4AA9-91BA-8B1988DCB04B}" destId="{6CE3B22B-91A0-4027-A037-77A6E21D2DF2}" srcOrd="0" destOrd="0" presId="urn:microsoft.com/office/officeart/2005/8/layout/lProcess2"/>
    <dgm:cxn modelId="{64FF6A72-D35C-4889-AB45-2A30DB87F28A}" type="presParOf" srcId="{6CE3B22B-91A0-4027-A037-77A6E21D2DF2}" destId="{1507019C-142B-4973-AC95-C95C82A74B7F}" srcOrd="0" destOrd="0" presId="urn:microsoft.com/office/officeart/2005/8/layout/lProcess2"/>
    <dgm:cxn modelId="{88DC8738-6984-4FCA-91C3-2233513F8929}" type="presParOf" srcId="{6CE3B22B-91A0-4027-A037-77A6E21D2DF2}" destId="{657A32E1-D607-4612-A533-8C211DBDE554}" srcOrd="1" destOrd="0" presId="urn:microsoft.com/office/officeart/2005/8/layout/lProcess2"/>
    <dgm:cxn modelId="{CD585A2F-2183-443A-90F6-121346D7A36E}" type="presParOf" srcId="{6CE3B22B-91A0-4027-A037-77A6E21D2DF2}" destId="{03401E62-A810-414B-BE6A-E303E72B9A4D}" srcOrd="2" destOrd="0" presId="urn:microsoft.com/office/officeart/2005/8/layout/lProcess2"/>
    <dgm:cxn modelId="{CA463B1E-DDE3-4602-86EA-0AD96DE956B5}" type="presParOf" srcId="{6CE3B22B-91A0-4027-A037-77A6E21D2DF2}" destId="{1282DF6C-389F-41A9-B2B9-539B79FE3797}" srcOrd="3" destOrd="0" presId="urn:microsoft.com/office/officeart/2005/8/layout/lProcess2"/>
    <dgm:cxn modelId="{05812037-3236-4C7D-87AF-CE07F7A49684}" type="presParOf" srcId="{6CE3B22B-91A0-4027-A037-77A6E21D2DF2}" destId="{1AF0EE49-8FBC-4653-8213-8228FD9D72F1}" srcOrd="4" destOrd="0" presId="urn:microsoft.com/office/officeart/2005/8/layout/lProcess2"/>
    <dgm:cxn modelId="{783A2A8C-A64C-4BC0-8FBC-15470B8C05C8}" type="presParOf" srcId="{C5955AAA-9B8F-4969-9A89-4B64E4F1D177}" destId="{260AF809-A867-4DB5-8C8C-C570CC8DC156}" srcOrd="1" destOrd="0" presId="urn:microsoft.com/office/officeart/2005/8/layout/lProcess2"/>
    <dgm:cxn modelId="{66B28468-AD94-47D6-8D2C-A683C6D5EAB2}" type="presParOf" srcId="{C5955AAA-9B8F-4969-9A89-4B64E4F1D177}" destId="{F0EE5109-EBB7-4005-95E8-68F2611071F1}" srcOrd="2" destOrd="0" presId="urn:microsoft.com/office/officeart/2005/8/layout/lProcess2"/>
    <dgm:cxn modelId="{CD31B98A-12A1-438C-A401-0778A36AF3E4}" type="presParOf" srcId="{F0EE5109-EBB7-4005-95E8-68F2611071F1}" destId="{F7E24A88-1554-462E-BB65-4E927AB470C4}" srcOrd="0" destOrd="0" presId="urn:microsoft.com/office/officeart/2005/8/layout/lProcess2"/>
    <dgm:cxn modelId="{906F2D7D-9EA5-4FC1-84F1-2772A41A894B}" type="presParOf" srcId="{F0EE5109-EBB7-4005-95E8-68F2611071F1}" destId="{EF757408-4F2B-4049-87A0-D185EC8F0DB7}" srcOrd="1" destOrd="0" presId="urn:microsoft.com/office/officeart/2005/8/layout/lProcess2"/>
    <dgm:cxn modelId="{01602A2E-6893-43CD-BA74-026AAA52A230}" type="presParOf" srcId="{F0EE5109-EBB7-4005-95E8-68F2611071F1}" destId="{59C0F5EF-E48B-4386-9271-FC4C7D9126FE}" srcOrd="2" destOrd="0" presId="urn:microsoft.com/office/officeart/2005/8/layout/lProcess2"/>
    <dgm:cxn modelId="{3BDC93E0-2BD2-4E9B-A16B-3E6F6DA34830}" type="presParOf" srcId="{59C0F5EF-E48B-4386-9271-FC4C7D9126FE}" destId="{8CE2A14E-82EB-40D2-AFE0-65F4E0C02AD8}" srcOrd="0" destOrd="0" presId="urn:microsoft.com/office/officeart/2005/8/layout/lProcess2"/>
    <dgm:cxn modelId="{A03ED8CD-CEB3-4E71-9822-772061840B0F}" type="presParOf" srcId="{8CE2A14E-82EB-40D2-AFE0-65F4E0C02AD8}" destId="{AC902033-CEBF-4C07-BE13-3EF4627AF170}" srcOrd="0" destOrd="0" presId="urn:microsoft.com/office/officeart/2005/8/layout/lProcess2"/>
    <dgm:cxn modelId="{1AEC0BFF-4DF7-4C35-A2C2-426E1D047F6A}" type="presParOf" srcId="{8CE2A14E-82EB-40D2-AFE0-65F4E0C02AD8}" destId="{38F704B9-593A-4B44-9D61-628424124101}" srcOrd="1" destOrd="0" presId="urn:microsoft.com/office/officeart/2005/8/layout/lProcess2"/>
    <dgm:cxn modelId="{6A20DCAB-3C30-40E4-ABE6-14782E631FD3}" type="presParOf" srcId="{8CE2A14E-82EB-40D2-AFE0-65F4E0C02AD8}" destId="{1763BAAA-36B9-4476-BA87-3D15E00AE7AF}" srcOrd="2" destOrd="0" presId="urn:microsoft.com/office/officeart/2005/8/layout/lProcess2"/>
    <dgm:cxn modelId="{D257BF5A-A73E-4D53-8EC9-22DE6E27A39A}" type="presParOf" srcId="{C5955AAA-9B8F-4969-9A89-4B64E4F1D177}" destId="{9C3F0965-34F8-4A62-984E-973E9D33E6B6}" srcOrd="3" destOrd="0" presId="urn:microsoft.com/office/officeart/2005/8/layout/lProcess2"/>
    <dgm:cxn modelId="{6C6A2DF0-D5C4-4C19-9050-2F3D58DC863A}" type="presParOf" srcId="{C5955AAA-9B8F-4969-9A89-4B64E4F1D177}" destId="{5A470CD1-B901-4034-95BD-EC63C1036547}" srcOrd="4" destOrd="0" presId="urn:microsoft.com/office/officeart/2005/8/layout/lProcess2"/>
    <dgm:cxn modelId="{630F20D8-56BC-40F1-A034-0E7B01EA5158}" type="presParOf" srcId="{5A470CD1-B901-4034-95BD-EC63C1036547}" destId="{4206F3B6-4B87-4C61-B936-DFC514E88F7F}" srcOrd="0" destOrd="0" presId="urn:microsoft.com/office/officeart/2005/8/layout/lProcess2"/>
    <dgm:cxn modelId="{42186237-1356-407D-9E51-7C35D92E8CC7}" type="presParOf" srcId="{5A470CD1-B901-4034-95BD-EC63C1036547}" destId="{64D14F79-9901-4CE9-9798-83D0B8AEB610}" srcOrd="1" destOrd="0" presId="urn:microsoft.com/office/officeart/2005/8/layout/lProcess2"/>
    <dgm:cxn modelId="{444A6534-45B1-4AAF-9FA0-0EF3A23D8ABB}" type="presParOf" srcId="{5A470CD1-B901-4034-95BD-EC63C1036547}" destId="{8F8FE8D0-94FE-4C2E-AD35-D71C8EF7AA23}" srcOrd="2" destOrd="0" presId="urn:microsoft.com/office/officeart/2005/8/layout/lProcess2"/>
    <dgm:cxn modelId="{CE8D1526-EEDE-488A-B0DF-67DBB6DE817D}" type="presParOf" srcId="{8F8FE8D0-94FE-4C2E-AD35-D71C8EF7AA23}" destId="{FF6A734D-3948-4F45-BD30-77123711B8F0}" srcOrd="0" destOrd="0" presId="urn:microsoft.com/office/officeart/2005/8/layout/lProcess2"/>
    <dgm:cxn modelId="{234F2AE3-DA94-4781-A446-4447B26E62C3}" type="presParOf" srcId="{FF6A734D-3948-4F45-BD30-77123711B8F0}" destId="{36B2DA77-885B-4838-A9F5-D4B66DDBE9B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32D27-DFEB-468C-B84D-FE8797F9D0AE}">
      <dsp:nvSpPr>
        <dsp:cNvPr id="0" name=""/>
        <dsp:cNvSpPr/>
      </dsp:nvSpPr>
      <dsp:spPr>
        <a:xfrm>
          <a:off x="2672694" y="431070"/>
          <a:ext cx="1141893" cy="1142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35FC6-1E49-4990-84C5-CBF02F724CB5}">
      <dsp:nvSpPr>
        <dsp:cNvPr id="0" name=""/>
        <dsp:cNvSpPr/>
      </dsp:nvSpPr>
      <dsp:spPr>
        <a:xfrm>
          <a:off x="2661777" y="444230"/>
          <a:ext cx="1163727" cy="11157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1 213</a:t>
          </a:r>
          <a:endParaRPr lang="cs-CZ" sz="2600" kern="1200" dirty="0"/>
        </a:p>
      </dsp:txBody>
      <dsp:txXfrm>
        <a:off x="2828140" y="603658"/>
        <a:ext cx="831001" cy="796929"/>
      </dsp:txXfrm>
    </dsp:sp>
    <dsp:sp modelId="{35BE3937-2DFD-444A-960C-D0B720331C89}">
      <dsp:nvSpPr>
        <dsp:cNvPr id="0" name=""/>
        <dsp:cNvSpPr/>
      </dsp:nvSpPr>
      <dsp:spPr>
        <a:xfrm rot="2700000">
          <a:off x="1493889" y="432450"/>
          <a:ext cx="1139143" cy="113914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CFFB2-2D93-4169-A45A-8C671A52DA12}">
      <dsp:nvSpPr>
        <dsp:cNvPr id="0" name=""/>
        <dsp:cNvSpPr/>
      </dsp:nvSpPr>
      <dsp:spPr>
        <a:xfrm>
          <a:off x="1530428" y="469146"/>
          <a:ext cx="1066065" cy="10659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1 630</a:t>
          </a:r>
          <a:endParaRPr lang="cs-CZ" sz="2400" kern="1200" dirty="0"/>
        </a:p>
      </dsp:txBody>
      <dsp:txXfrm>
        <a:off x="1682829" y="621454"/>
        <a:ext cx="761262" cy="761336"/>
      </dsp:txXfrm>
    </dsp:sp>
    <dsp:sp modelId="{02E7BBB6-703F-4F89-86F3-073CEE39E3B8}">
      <dsp:nvSpPr>
        <dsp:cNvPr id="0" name=""/>
        <dsp:cNvSpPr/>
      </dsp:nvSpPr>
      <dsp:spPr>
        <a:xfrm rot="2700000">
          <a:off x="313709" y="432450"/>
          <a:ext cx="1139143" cy="113914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F9DB3-9F49-4E49-B142-D12D22F3CACF}">
      <dsp:nvSpPr>
        <dsp:cNvPr id="0" name=""/>
        <dsp:cNvSpPr/>
      </dsp:nvSpPr>
      <dsp:spPr>
        <a:xfrm>
          <a:off x="282676" y="420065"/>
          <a:ext cx="1201210" cy="11641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2 605</a:t>
          </a:r>
          <a:endParaRPr lang="cs-CZ" sz="2400" kern="1200" dirty="0"/>
        </a:p>
      </dsp:txBody>
      <dsp:txXfrm>
        <a:off x="454397" y="586398"/>
        <a:ext cx="857767" cy="831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84C14-7329-478F-9A18-BC020BDB55D2}">
      <dsp:nvSpPr>
        <dsp:cNvPr id="0" name=""/>
        <dsp:cNvSpPr/>
      </dsp:nvSpPr>
      <dsp:spPr>
        <a:xfrm>
          <a:off x="1864" y="0"/>
          <a:ext cx="2901554" cy="4497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1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Nabídka zdrojů</a:t>
          </a:r>
          <a:endParaRPr lang="cs-CZ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Modul DUM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Modul Odkazy</a:t>
          </a:r>
          <a:endParaRPr lang="cs-CZ" sz="2000" kern="1200" dirty="0"/>
        </a:p>
      </dsp:txBody>
      <dsp:txXfrm>
        <a:off x="1864" y="1798819"/>
        <a:ext cx="2901554" cy="1798819"/>
      </dsp:txXfrm>
    </dsp:sp>
    <dsp:sp modelId="{E17173A2-0B45-49AC-9B57-325063003061}">
      <dsp:nvSpPr>
        <dsp:cNvPr id="0" name=""/>
        <dsp:cNvSpPr/>
      </dsp:nvSpPr>
      <dsp:spPr>
        <a:xfrm>
          <a:off x="703883" y="269822"/>
          <a:ext cx="1497517" cy="1497517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612" t="779" r="141" b="-6238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D1F38-B5AC-4560-9224-DD559E68D2E8}">
      <dsp:nvSpPr>
        <dsp:cNvPr id="0" name=""/>
        <dsp:cNvSpPr/>
      </dsp:nvSpPr>
      <dsp:spPr>
        <a:xfrm>
          <a:off x="2990466" y="0"/>
          <a:ext cx="2901554" cy="4497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1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Metodická podpora</a:t>
          </a:r>
          <a:endParaRPr lang="cs-CZ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Modul Články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Modul </a:t>
          </a:r>
          <a:r>
            <a:rPr lang="cs-CZ" sz="2000" kern="1200" dirty="0" err="1" smtClean="0"/>
            <a:t>Digifolio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b="0" kern="1200" dirty="0" smtClean="0"/>
            <a:t>Modul </a:t>
          </a:r>
          <a:r>
            <a:rPr lang="cs-CZ" sz="2000" b="0" kern="1200" dirty="0" err="1" smtClean="0"/>
            <a:t>AudioVideo</a:t>
          </a:r>
          <a:endParaRPr lang="cs-CZ" sz="2000" b="0" kern="1200" dirty="0"/>
        </a:p>
      </dsp:txBody>
      <dsp:txXfrm>
        <a:off x="2990466" y="1798819"/>
        <a:ext cx="2901554" cy="1798819"/>
      </dsp:txXfrm>
    </dsp:sp>
    <dsp:sp modelId="{77D1259F-3B1C-4987-950E-4DB0208E4628}">
      <dsp:nvSpPr>
        <dsp:cNvPr id="0" name=""/>
        <dsp:cNvSpPr/>
      </dsp:nvSpPr>
      <dsp:spPr>
        <a:xfrm>
          <a:off x="3692484" y="269822"/>
          <a:ext cx="1497517" cy="1497517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10" b="-481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C58F1-6879-4AB8-90EE-ED8CFBD4D127}">
      <dsp:nvSpPr>
        <dsp:cNvPr id="0" name=""/>
        <dsp:cNvSpPr/>
      </dsp:nvSpPr>
      <dsp:spPr>
        <a:xfrm>
          <a:off x="5979067" y="0"/>
          <a:ext cx="2901554" cy="4497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1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Sdílení zkušeností</a:t>
          </a:r>
          <a:endParaRPr lang="cs-CZ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Modul Diskuze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Modul Wiki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Modul Blogy</a:t>
          </a:r>
          <a:endParaRPr lang="cs-CZ" sz="2000" kern="1200" dirty="0"/>
        </a:p>
      </dsp:txBody>
      <dsp:txXfrm>
        <a:off x="5979067" y="1798819"/>
        <a:ext cx="2901554" cy="1798819"/>
      </dsp:txXfrm>
    </dsp:sp>
    <dsp:sp modelId="{EFAB39FF-7F83-4DE8-85D2-C66409DB69DB}">
      <dsp:nvSpPr>
        <dsp:cNvPr id="0" name=""/>
        <dsp:cNvSpPr/>
      </dsp:nvSpPr>
      <dsp:spPr>
        <a:xfrm>
          <a:off x="6681086" y="269822"/>
          <a:ext cx="1497517" cy="1497517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785" r="678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A3950-7BB5-4235-AA1D-DEB5528C34F6}">
      <dsp:nvSpPr>
        <dsp:cNvPr id="0" name=""/>
        <dsp:cNvSpPr/>
      </dsp:nvSpPr>
      <dsp:spPr>
        <a:xfrm>
          <a:off x="355299" y="3597639"/>
          <a:ext cx="8171888" cy="67455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Kruh – proces"/>
  <dgm:desc val="Umožňuje znázornit postupné kroky v procesu. Omezeno na jedenáct tvarů úrovně 1 s neomezeným počtem tvarů úrovně 2. Nejlepších výsledků dosáhnete s malým množstvím textu. Nepoužitý text se nezobrazuje, zůstává však k dispozici, pokud přepnete rozložení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dirty="0" smtClean="0"/>
              <a:t>Metodický portál RVP.CZ, aneb Učitel online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dirty="0"/>
              <a:t>Brno, 17.3.2016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07927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8E5FC-6DB2-44DD-98F1-07F831F9181F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5" y="173825"/>
            <a:ext cx="702395" cy="3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5031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Metodický portál RVP.CZ, aneb Učitel online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17.3.2016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ECEF7-0307-474C-A8D6-6484938251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16247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CEF7-0307-474C-A8D6-6484938251F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17.3.2016</a:t>
            </a:r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73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D1AE0-0730-487B-8EA0-6B3527A3F8C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17.3.2016</a:t>
            </a:r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84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D1AE0-0730-487B-8EA0-6B3527A3F8CF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17.3.2016</a:t>
            </a:r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4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1D43-61B7-49A0-A29E-C5C1B623065C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11. 11. 2015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638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CEF7-0307-474C-A8D6-6484938251F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17.3.2016</a:t>
            </a:r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03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17.3.2016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CEF7-0307-474C-A8D6-6484938251F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50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4C679-0DA3-4F5E-AF92-011C24A7DA4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8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36700" y="1917699"/>
            <a:ext cx="9144000" cy="1960563"/>
          </a:xfrm>
        </p:spPr>
        <p:txBody>
          <a:bodyPr anchor="b">
            <a:normAutofit/>
          </a:bodyPr>
          <a:lstStyle>
            <a:lvl1pPr algn="ctr">
              <a:defRPr sz="540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36700" y="4266480"/>
            <a:ext cx="9144000" cy="1359619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3EB931-9A9D-4485-9875-7471B1D085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45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8500" y="365125"/>
            <a:ext cx="93853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B931-9A9D-4485-9875-7471B1D0850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 descr="logoRVP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7975" y="533400"/>
            <a:ext cx="15430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2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68500" y="365125"/>
            <a:ext cx="66040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B931-9A9D-4485-9875-7471B1D0850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 descr="logoRVP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7975" y="533400"/>
            <a:ext cx="15430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0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4700" y="365125"/>
            <a:ext cx="93091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B931-9A9D-4485-9875-7471B1D0850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 descr="logoRVP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7975" y="533400"/>
            <a:ext cx="15430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55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 cstate="print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60500"/>
            <a:ext cx="10515600" cy="2225282"/>
          </a:xfrm>
        </p:spPr>
        <p:txBody>
          <a:bodyPr anchor="b">
            <a:normAutofit/>
          </a:bodyPr>
          <a:lstStyle>
            <a:lvl1pPr>
              <a:defRPr sz="540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3712770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3EB931-9A9D-4485-9875-7471B1D0850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 descr="logoRVP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7975" y="533400"/>
            <a:ext cx="15430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7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9300" y="365125"/>
            <a:ext cx="93345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B931-9A9D-4485-9875-7471B1D0850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 descr="logoRVP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7975" y="533400"/>
            <a:ext cx="15430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4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9300" y="365125"/>
            <a:ext cx="9336088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B931-9A9D-4485-9875-7471B1D0850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 descr="logoRVP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7975" y="533400"/>
            <a:ext cx="15430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2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8500" y="365125"/>
            <a:ext cx="93853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B931-9A9D-4485-9875-7471B1D0850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 descr="logoRVP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7975" y="533400"/>
            <a:ext cx="15430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2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B931-9A9D-4485-9875-7471B1D0850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" name="Obrázek 4" descr="logoRVP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7975" y="533400"/>
            <a:ext cx="15430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7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1422400"/>
            <a:ext cx="3932237" cy="14582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3022600"/>
            <a:ext cx="3932237" cy="2870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B931-9A9D-4485-9875-7471B1D0850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 descr="logoRVP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7975" y="533400"/>
            <a:ext cx="15430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6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7888" y="14605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52488" y="3162300"/>
            <a:ext cx="3932237" cy="2717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B931-9A9D-4485-9875-7471B1D0850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 descr="logoRVP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7975" y="533400"/>
            <a:ext cx="15430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9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293896" y="6356350"/>
            <a:ext cx="1363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761748" y="6356350"/>
            <a:ext cx="3192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Metodický portál RVP.CZ, aneb Učitel online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8656" y="6356350"/>
            <a:ext cx="1135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EB931-9A9D-4485-9875-7471B1D085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78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all" spc="0">
          <a:ln w="0"/>
          <a:solidFill>
            <a:schemeClr val="accent5">
              <a:lumMod val="75000"/>
            </a:schemeClr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lanky.rvp.cz/clanek/s/Z/18993/PEPOUSOVO-VLNOBITI-ANEB-OD-SPLOUCHANI-V-TUNCE-PO-OCEAN.html/" TargetMode="External"/><Relationship Id="rId2" Type="http://schemas.openxmlformats.org/officeDocument/2006/relationships/hyperlink" Target="http://clanky.rvp.cz/clanek/c/Z/11311/konektivismus-v-praxi-aneb-vlnime-se-podle-pepouse.html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hyperlink" Target="https://plus.google.com/u/0/+InapadnikBlogspot-PEPOUS/posts/GifnMxJNS2a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Metodický portál RVP.CZ,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aneb Učitel </a:t>
            </a:r>
            <a:r>
              <a:rPr lang="cs-CZ" dirty="0"/>
              <a:t>online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Pavlína Hublová</a:t>
            </a:r>
          </a:p>
          <a:p>
            <a:r>
              <a:rPr lang="cs-CZ" dirty="0"/>
              <a:t>p</a:t>
            </a:r>
            <a:r>
              <a:rPr lang="cs-CZ" dirty="0" smtClean="0"/>
              <a:t>avlina.hublova@nuv.cz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0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Metodický portál RVP.CZ, aneb Učitel online</a:t>
            </a:r>
            <a:endParaRPr lang="cs-CZ"/>
          </a:p>
        </p:txBody>
      </p:sp>
      <p:sp>
        <p:nvSpPr>
          <p:cNvPr id="5122" name="Nadpis 1"/>
          <p:cNvSpPr>
            <a:spLocks noGrp="1"/>
          </p:cNvSpPr>
          <p:nvPr>
            <p:ph type="title" idx="4294967295"/>
          </p:nvPr>
        </p:nvSpPr>
        <p:spPr>
          <a:xfrm>
            <a:off x="1819275" y="409576"/>
            <a:ext cx="9423348" cy="1281112"/>
          </a:xfrm>
        </p:spPr>
        <p:txBody>
          <a:bodyPr>
            <a:normAutofit/>
          </a:bodyPr>
          <a:lstStyle/>
          <a:p>
            <a:r>
              <a:rPr lang="pl-PL" altLang="cs-CZ" sz="4300" dirty="0"/>
              <a:t>Co z toho </a:t>
            </a:r>
            <a:r>
              <a:rPr lang="pl-PL" altLang="cs-CZ" sz="4300" dirty="0" smtClean="0"/>
              <a:t>mám, </a:t>
            </a:r>
            <a:r>
              <a:rPr lang="pl-PL" altLang="cs-CZ" sz="4300" dirty="0"/>
              <a:t>proč to </a:t>
            </a:r>
            <a:r>
              <a:rPr lang="pl-PL" altLang="cs-CZ" sz="4300" dirty="0" smtClean="0"/>
              <a:t>dělám?</a:t>
            </a:r>
            <a:endParaRPr lang="cs-CZ" altLang="cs-CZ" sz="43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0832292"/>
              </p:ext>
            </p:extLst>
          </p:nvPr>
        </p:nvGraphicFramePr>
        <p:xfrm>
          <a:off x="622300" y="1690688"/>
          <a:ext cx="6985000" cy="445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190" y="1690688"/>
            <a:ext cx="2492656" cy="4402185"/>
          </a:xfrm>
          <a:prstGeom prst="rect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Podnadpis 2"/>
          <p:cNvSpPr>
            <a:spLocks noGrp="1"/>
          </p:cNvSpPr>
          <p:nvPr>
            <p:ph type="subTitle" idx="1"/>
          </p:nvPr>
        </p:nvSpPr>
        <p:spPr>
          <a:xfrm>
            <a:off x="1536700" y="4266480"/>
            <a:ext cx="9144000" cy="1359619"/>
          </a:xfrm>
        </p:spPr>
        <p:txBody>
          <a:bodyPr/>
          <a:lstStyle/>
          <a:p>
            <a:r>
              <a:rPr lang="cs-CZ" dirty="0" smtClean="0"/>
              <a:t>Mgr. Pavlína Hublová</a:t>
            </a:r>
          </a:p>
          <a:p>
            <a:r>
              <a:rPr lang="cs-CZ" dirty="0"/>
              <a:t>p</a:t>
            </a:r>
            <a:r>
              <a:rPr lang="cs-CZ" dirty="0" smtClean="0"/>
              <a:t>avlina.hublova@nuv.cz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Metodický portál </a:t>
            </a:r>
            <a:r>
              <a:rPr lang="cs-CZ" dirty="0" smtClean="0"/>
              <a:t>RVP.CZ: opora učitele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243335"/>
          </a:xfrm>
        </p:spPr>
        <p:txBody>
          <a:bodyPr/>
          <a:lstStyle/>
          <a:p>
            <a:r>
              <a:rPr lang="cs-CZ" dirty="0"/>
              <a:t>Metodicko-didaktická podpora učitelů všech stupňů </a:t>
            </a:r>
            <a:r>
              <a:rPr lang="cs-CZ" dirty="0" smtClean="0"/>
              <a:t>vzdělávání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7256"/>
            <a:ext cx="97361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268192" y="3971926"/>
            <a:ext cx="7771158" cy="2049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Propojení s Evropskými iniciativami (</a:t>
            </a:r>
            <a:r>
              <a:rPr lang="cs-CZ" dirty="0" smtClean="0"/>
              <a:t>LRE)</a:t>
            </a:r>
            <a:endParaRPr lang="cs-CZ" dirty="0"/>
          </a:p>
          <a:p>
            <a:r>
              <a:rPr lang="cs-CZ" dirty="0" smtClean="0"/>
              <a:t>Publikace (a propagace) otevřených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098" y="5179743"/>
            <a:ext cx="1692765" cy="54728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 rot="16200000">
            <a:off x="9231353" y="3485286"/>
            <a:ext cx="5314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Foto: EM</a:t>
            </a: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, Andres. flickr.com : </a:t>
            </a:r>
            <a:r>
              <a:rPr lang="cs-CZ" sz="1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 [online]. 2007-07-04 [cit. 2016-01-13]. Dostupný pod licencí CC-BY na WWW: &lt;https://www.flickr.com/</a:t>
            </a:r>
            <a:r>
              <a:rPr lang="cs-CZ" sz="1000" dirty="0" err="1">
                <a:solidFill>
                  <a:schemeClr val="bg1">
                    <a:lumMod val="50000"/>
                  </a:schemeClr>
                </a:solidFill>
              </a:rPr>
              <a:t>photos</a:t>
            </a: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cs-CZ" sz="1000" dirty="0" err="1">
                <a:solidFill>
                  <a:schemeClr val="bg1">
                    <a:lumMod val="50000"/>
                  </a:schemeClr>
                </a:solidFill>
              </a:rPr>
              <a:t>jorgeandresem</a:t>
            </a: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/711148097/&gt;.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347" y="1187077"/>
            <a:ext cx="2037873" cy="20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38476" y="365127"/>
            <a:ext cx="6873949" cy="13255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RVP.CZ: Nové Příspěvky v letech 2013–2015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Články a DUM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9351308"/>
              </p:ext>
            </p:extLst>
          </p:nvPr>
        </p:nvGraphicFramePr>
        <p:xfrm>
          <a:off x="2154239" y="2505075"/>
          <a:ext cx="386873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Diskuze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35841060"/>
              </p:ext>
            </p:extLst>
          </p:nvPr>
        </p:nvGraphicFramePr>
        <p:xfrm>
          <a:off x="6456040" y="2060849"/>
          <a:ext cx="3903290" cy="2004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Zástupný symbol pro text 4"/>
          <p:cNvSpPr txBox="1">
            <a:spLocks/>
          </p:cNvSpPr>
          <p:nvPr/>
        </p:nvSpPr>
        <p:spPr>
          <a:xfrm>
            <a:off x="6262289" y="3501008"/>
            <a:ext cx="388739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Webináře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74" y="4298404"/>
            <a:ext cx="2992493" cy="204695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ál 15"/>
          <p:cNvSpPr/>
          <p:nvPr/>
        </p:nvSpPr>
        <p:spPr>
          <a:xfrm>
            <a:off x="6271853" y="4750826"/>
            <a:ext cx="1063660" cy="1054439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17" name="TextovéPole 16"/>
          <p:cNvSpPr txBox="1"/>
          <p:nvPr/>
        </p:nvSpPr>
        <p:spPr>
          <a:xfrm>
            <a:off x="6443643" y="50472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36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3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33487832"/>
              </p:ext>
            </p:extLst>
          </p:nvPr>
        </p:nvGraphicFramePr>
        <p:xfrm>
          <a:off x="2216044" y="1558977"/>
          <a:ext cx="8882487" cy="449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300" dirty="0"/>
              <a:t>RVP.CZ: komplexní prostředí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RVP.CZ vs. Sociální sítě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861379"/>
              </p:ext>
            </p:extLst>
          </p:nvPr>
        </p:nvGraphicFramePr>
        <p:xfrm>
          <a:off x="838199" y="1364105"/>
          <a:ext cx="9699885" cy="481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8641573" y="2813929"/>
            <a:ext cx="5913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>
                <a:solidFill>
                  <a:schemeClr val="bg1">
                    <a:lumMod val="50000"/>
                  </a:schemeClr>
                </a:solidFill>
              </a:rPr>
              <a:t>OpenClipartVectors</a:t>
            </a: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. Pixabay.com : [online]. [cit. 2016-01-13]. Dostupný pod licencí Public </a:t>
            </a:r>
            <a:r>
              <a:rPr lang="cs-CZ" sz="1000" dirty="0" err="1">
                <a:solidFill>
                  <a:schemeClr val="bg1">
                    <a:lumMod val="50000"/>
                  </a:schemeClr>
                </a:solidFill>
              </a:rPr>
              <a:t>Domain</a:t>
            </a: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 na WWW: &lt;https://pixabay.com/en/lock-padlock-security-locked-safe-156641</a:t>
            </a:r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/&gt;.</a:t>
            </a:r>
          </a:p>
          <a:p>
            <a:r>
              <a:rPr lang="cs-CZ" sz="1000" dirty="0" err="1">
                <a:solidFill>
                  <a:schemeClr val="bg1">
                    <a:lumMod val="50000"/>
                  </a:schemeClr>
                </a:solidFill>
              </a:rPr>
              <a:t>vlodco_zotov</a:t>
            </a: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. Openclipart.org : </a:t>
            </a:r>
            <a:r>
              <a:rPr lang="cs-CZ" sz="1000" dirty="0" err="1">
                <a:solidFill>
                  <a:schemeClr val="bg1">
                    <a:lumMod val="50000"/>
                  </a:schemeClr>
                </a:solidFill>
              </a:rPr>
              <a:t>People</a:t>
            </a: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</a:schemeClr>
                </a:solidFill>
              </a:rPr>
              <a:t>Hitchhiking</a:t>
            </a: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 [online]. 2012-11-20 [cit. 2016-01-13]. Dostupný pod licencí Public </a:t>
            </a:r>
            <a:r>
              <a:rPr lang="cs-CZ" sz="1000" dirty="0" err="1">
                <a:solidFill>
                  <a:schemeClr val="bg1">
                    <a:lumMod val="50000"/>
                  </a:schemeClr>
                </a:solidFill>
              </a:rPr>
              <a:t>Domain</a:t>
            </a: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 na WWW: &lt;https://openclipart.org/detail/173172/People%20Hitchhiking</a:t>
            </a:r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&gt;.</a:t>
            </a:r>
          </a:p>
          <a:p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johnny_automatic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Openclipart.org : Paperboy [online]. 2013-11-17 [cit. 2016-01-13].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Dostupný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pod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licencí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Public Domain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WWW: &lt;https://openclipart.org/detail/188851/paperboy&gt;.</a:t>
            </a:r>
            <a:endParaRPr lang="cs-CZ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8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Pedagog postižený učitelským šílenstvím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4941546"/>
              </p:ext>
            </p:extLst>
          </p:nvPr>
        </p:nvGraphicFramePr>
        <p:xfrm>
          <a:off x="1289709" y="817762"/>
          <a:ext cx="103788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039" y="4011743"/>
            <a:ext cx="1970594" cy="197059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66" y="3861842"/>
            <a:ext cx="1970594" cy="197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let s vlnobitím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Články (</a:t>
            </a:r>
            <a:r>
              <a:rPr lang="cs-CZ" b="1" dirty="0" err="1" smtClean="0"/>
              <a:t>Spomocník</a:t>
            </a:r>
            <a:r>
              <a:rPr lang="cs-CZ" b="1" dirty="0" smtClean="0"/>
              <a:t>)</a:t>
            </a:r>
          </a:p>
          <a:p>
            <a:r>
              <a:rPr lang="cs-CZ" dirty="0" err="1" smtClean="0"/>
              <a:t>Konektivismus</a:t>
            </a:r>
            <a:r>
              <a:rPr lang="cs-CZ" dirty="0" smtClean="0"/>
              <a:t> </a:t>
            </a:r>
            <a:r>
              <a:rPr lang="cs-CZ" dirty="0"/>
              <a:t>v praxi aneb Vlníme se podle </a:t>
            </a:r>
            <a:r>
              <a:rPr lang="cs-CZ" dirty="0" err="1" smtClean="0"/>
              <a:t>PEPOUŠe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odkaz</a:t>
            </a:r>
            <a:r>
              <a:rPr lang="cs-CZ" dirty="0" smtClean="0"/>
              <a:t>)</a:t>
            </a:r>
          </a:p>
          <a:p>
            <a:r>
              <a:rPr lang="cs-CZ" dirty="0" err="1"/>
              <a:t>PEPOUŠovo</a:t>
            </a:r>
            <a:r>
              <a:rPr lang="cs-CZ" dirty="0"/>
              <a:t> vlnobití aneb od šplouchání v tůňce po </a:t>
            </a:r>
            <a:r>
              <a:rPr lang="cs-CZ" dirty="0" smtClean="0"/>
              <a:t>oceán (</a:t>
            </a:r>
            <a:r>
              <a:rPr lang="cs-CZ" dirty="0" smtClean="0">
                <a:hlinkClick r:id="rId3"/>
              </a:rPr>
              <a:t>odkaz</a:t>
            </a:r>
            <a:r>
              <a:rPr lang="cs-CZ" dirty="0" smtClean="0"/>
              <a:t>)</a:t>
            </a:r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642" y="589546"/>
            <a:ext cx="2041777" cy="2041777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  <p:pic>
        <p:nvPicPr>
          <p:cNvPr id="8" name="Obrázek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33" y="2995272"/>
            <a:ext cx="4910687" cy="27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Poslední rok s vlnobitím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Metodický portál RVP.CZ, aneb Učitel online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75" y="1591019"/>
            <a:ext cx="3390900" cy="2751137"/>
          </a:xfrm>
          <a:prstGeom prst="rect">
            <a:avLst/>
          </a:prstGeom>
          <a:ln w="317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ástupný symbol pro text 3"/>
          <p:cNvSpPr>
            <a:spLocks noGrp="1"/>
          </p:cNvSpPr>
          <p:nvPr>
            <p:ph type="body" sz="half" idx="4294967295"/>
          </p:nvPr>
        </p:nvSpPr>
        <p:spPr>
          <a:xfrm>
            <a:off x="1094282" y="1945481"/>
            <a:ext cx="6026046" cy="426243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Výměna nápadů a zkušeností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Nalezení nečekaných </a:t>
            </a:r>
            <a:r>
              <a:rPr lang="cs-CZ" dirty="0" smtClean="0"/>
              <a:t>souvislostí a přínosů pro pedagogickou práci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11" y="4552363"/>
            <a:ext cx="5344151" cy="1655555"/>
          </a:xfrm>
          <a:prstGeom prst="rect">
            <a:avLst/>
          </a:prstGeom>
          <a:ln w="317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2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0"/>
          <a:stretch/>
        </p:blipFill>
        <p:spPr>
          <a:xfrm>
            <a:off x="4781296" y="4669935"/>
            <a:ext cx="1025199" cy="1046576"/>
          </a:xfrm>
          <a:prstGeom prst="rect">
            <a:avLst/>
          </a:prstGeom>
        </p:spPr>
      </p:pic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Spolupráce v komunitě: GEG ČR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Brno, 17.3.2016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Metodický portál RVP.CZ, aneb Učitel online</a:t>
            </a:r>
            <a:endParaRPr lang="cs-CZ"/>
          </a:p>
        </p:txBody>
      </p:sp>
      <p:sp>
        <p:nvSpPr>
          <p:cNvPr id="13" name="Zástupný symbol pro text 3"/>
          <p:cNvSpPr txBox="1">
            <a:spLocks/>
          </p:cNvSpPr>
          <p:nvPr/>
        </p:nvSpPr>
        <p:spPr>
          <a:xfrm>
            <a:off x="646232" y="2002985"/>
            <a:ext cx="4975079" cy="3713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Otevřená komunita</a:t>
            </a:r>
          </a:p>
          <a:p>
            <a:r>
              <a:rPr lang="cs-CZ" dirty="0" smtClean="0"/>
              <a:t>(Nejen) Google technologie ve výuce, ve škole</a:t>
            </a:r>
          </a:p>
          <a:p>
            <a:r>
              <a:rPr lang="cs-CZ" dirty="0" smtClean="0"/>
              <a:t>osobní i profesní rozvoj</a:t>
            </a:r>
            <a:endParaRPr lang="cs-CZ" dirty="0"/>
          </a:p>
        </p:txBody>
      </p:sp>
      <p:pic>
        <p:nvPicPr>
          <p:cNvPr id="14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6710" y="2002985"/>
            <a:ext cx="5305755" cy="3978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3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V_RVP-sed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itel-online_160113.potx" id="{3FAE8766-86C8-4AFB-A9D6-5EF39B4B3B89}" vid="{F17623B2-66E5-469C-840B-F9EE9442C30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Ucitel-online_160113</Template>
  <TotalTime>44</TotalTime>
  <Words>468</Words>
  <Application>Microsoft Office PowerPoint</Application>
  <PresentationFormat>Širokoúhlá obrazovka</PresentationFormat>
  <Paragraphs>100</Paragraphs>
  <Slides>11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NUV_RVP-sede</vt:lpstr>
      <vt:lpstr>Metodický portál RVP.CZ,  aneb Učitel online</vt:lpstr>
      <vt:lpstr>Metodický portál RVP.CZ: opora učitele</vt:lpstr>
      <vt:lpstr>RVP.CZ: Nové Příspěvky v letech 2013–2015</vt:lpstr>
      <vt:lpstr>RVP.CZ: komplexní prostředí</vt:lpstr>
      <vt:lpstr>RVP.CZ vs. Sociální sítě</vt:lpstr>
      <vt:lpstr>Pedagog postižený učitelským šílenstvím</vt:lpstr>
      <vt:lpstr>6 let s vlnobitím</vt:lpstr>
      <vt:lpstr>Poslední rok s vlnobitím</vt:lpstr>
      <vt:lpstr>Spolupráce v komunitě: GEG ČR</vt:lpstr>
      <vt:lpstr>Co z toho mám, proč to dělám?</vt:lpstr>
      <vt:lpstr>Děkuji za pozornost</vt:lpstr>
    </vt:vector>
  </TitlesOfParts>
  <Company>NUV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Metodický portál RVP.CZ,  aneb Učitel online</dc:title>
  <dc:creator>Hublová Pavlína</dc:creator>
  <cp:lastModifiedBy>Hublová Pavlína</cp:lastModifiedBy>
  <cp:revision>7</cp:revision>
  <dcterms:created xsi:type="dcterms:W3CDTF">2016-01-27T08:07:43Z</dcterms:created>
  <dcterms:modified xsi:type="dcterms:W3CDTF">2016-03-16T10:59:29Z</dcterms:modified>
</cp:coreProperties>
</file>