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7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4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4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1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5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5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8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7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1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DA147-F0B4-47C5-AECF-BAFAE691A69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BFE6D-FF71-473C-9345-5FB64C3D0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2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8642" y="1122363"/>
            <a:ext cx="10560676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Basic Issues in Cognitive Linguistics: Metaphors We Live By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Wei-lun Lu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878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Lecturer</a:t>
            </a:r>
            <a:r>
              <a:rPr lang="en-US" dirty="0" smtClean="0"/>
              <a:t>: Wei-lun LU (wllu@phil.muni.cz)</a:t>
            </a:r>
          </a:p>
          <a:p>
            <a:r>
              <a:rPr lang="en-US" dirty="0" smtClean="0"/>
              <a:t>Course </a:t>
            </a:r>
            <a:r>
              <a:rPr lang="en-US" dirty="0" smtClean="0"/>
              <a:t>overview.</a:t>
            </a:r>
            <a:endParaRPr lang="en-US" dirty="0" smtClean="0"/>
          </a:p>
          <a:p>
            <a:r>
              <a:rPr lang="en-US" dirty="0" smtClean="0"/>
              <a:t>Office hours.</a:t>
            </a:r>
          </a:p>
          <a:p>
            <a:r>
              <a:rPr lang="en-US" dirty="0"/>
              <a:t>Student autonomy and self-discipline required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Roster and student </a:t>
            </a:r>
            <a:r>
              <a:rPr lang="en-US" smtClean="0"/>
              <a:t>self intro.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43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Guest </a:t>
            </a:r>
            <a:r>
              <a:rPr lang="en-US" dirty="0" smtClean="0"/>
              <a:t>lecturer</a:t>
            </a:r>
            <a:r>
              <a:rPr lang="en-US" dirty="0" smtClean="0"/>
              <a:t>: Zoltán </a:t>
            </a:r>
            <a:r>
              <a:rPr lang="en-US" dirty="0" err="1" smtClean="0"/>
              <a:t>Kövecses</a:t>
            </a:r>
            <a:r>
              <a:rPr lang="en-US" dirty="0" smtClean="0"/>
              <a:t> (1-4.10)</a:t>
            </a:r>
            <a:endParaRPr lang="en-US" dirty="0"/>
          </a:p>
          <a:p>
            <a:r>
              <a:rPr lang="en-US" dirty="0" smtClean="0"/>
              <a:t>Suggested l</a:t>
            </a:r>
            <a:r>
              <a:rPr lang="en-US" dirty="0" smtClean="0"/>
              <a:t>ectures: </a:t>
            </a:r>
            <a:endParaRPr lang="en-US" dirty="0" smtClean="0"/>
          </a:p>
          <a:p>
            <a:r>
              <a:rPr lang="en-US" dirty="0" smtClean="0"/>
              <a:t>1.10, 10:00, G01</a:t>
            </a:r>
          </a:p>
          <a:p>
            <a:r>
              <a:rPr lang="en-US" dirty="0" smtClean="0"/>
              <a:t>2.10, 10:00, </a:t>
            </a:r>
            <a:r>
              <a:rPr lang="en-US" dirty="0" smtClean="0"/>
              <a:t>G01</a:t>
            </a:r>
          </a:p>
          <a:p>
            <a:r>
              <a:rPr lang="en-US" dirty="0"/>
              <a:t>https://</a:t>
            </a:r>
            <a:r>
              <a:rPr lang="en-US" dirty="0" smtClean="0"/>
              <a:t>www.muni.cz/en/events-calendar/3270-metaphors-at-center-stage</a:t>
            </a:r>
            <a:endParaRPr lang="en-US" dirty="0" smtClean="0"/>
          </a:p>
          <a:p>
            <a:r>
              <a:rPr lang="en-US" dirty="0" smtClean="0"/>
              <a:t>Metaphors at Center Stage (DVE063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791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the next class meeting (15.10)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Attend two lectures </a:t>
            </a:r>
            <a:r>
              <a:rPr lang="en-US" dirty="0"/>
              <a:t>by Zoltán </a:t>
            </a:r>
            <a:r>
              <a:rPr lang="en-US" dirty="0" err="1" smtClean="0"/>
              <a:t>Kövecses</a:t>
            </a:r>
            <a:r>
              <a:rPr lang="en-US" dirty="0"/>
              <a:t> </a:t>
            </a:r>
            <a:r>
              <a:rPr lang="en-US" dirty="0" smtClean="0"/>
              <a:t>and complete the following:</a:t>
            </a:r>
            <a:endParaRPr lang="en-US" dirty="0" smtClean="0"/>
          </a:p>
          <a:p>
            <a:r>
              <a:rPr lang="en-US" dirty="0" smtClean="0"/>
              <a:t>Assignment </a:t>
            </a:r>
            <a:r>
              <a:rPr lang="en-US" dirty="0" smtClean="0"/>
              <a:t>1</a:t>
            </a:r>
            <a:r>
              <a:rPr lang="en-US" dirty="0"/>
              <a:t>: </a:t>
            </a:r>
            <a:r>
              <a:rPr lang="en-US" dirty="0" smtClean="0"/>
              <a:t>1-page summary </a:t>
            </a:r>
            <a:r>
              <a:rPr lang="en-US" dirty="0"/>
              <a:t>of Zoltán </a:t>
            </a:r>
            <a:r>
              <a:rPr lang="en-US" dirty="0" err="1"/>
              <a:t>Kövecses’s</a:t>
            </a:r>
            <a:r>
              <a:rPr lang="en-US" dirty="0"/>
              <a:t> talk 1 </a:t>
            </a:r>
            <a:r>
              <a:rPr lang="en-US" dirty="0" smtClean="0"/>
              <a:t>(due 5.10)</a:t>
            </a:r>
            <a:endParaRPr lang="en-US" dirty="0" smtClean="0"/>
          </a:p>
          <a:p>
            <a:r>
              <a:rPr lang="en-US" dirty="0" smtClean="0"/>
              <a:t>Assignment 2</a:t>
            </a:r>
            <a:r>
              <a:rPr lang="en-US" dirty="0"/>
              <a:t>: </a:t>
            </a:r>
            <a:r>
              <a:rPr lang="en-US" dirty="0" smtClean="0"/>
              <a:t>1-page summary </a:t>
            </a:r>
            <a:r>
              <a:rPr lang="en-US" dirty="0"/>
              <a:t>of Zoltán </a:t>
            </a:r>
            <a:r>
              <a:rPr lang="en-US" dirty="0" err="1"/>
              <a:t>Kövecses’s</a:t>
            </a:r>
            <a:r>
              <a:rPr lang="en-US" dirty="0"/>
              <a:t> talk </a:t>
            </a:r>
            <a:r>
              <a:rPr lang="en-US" dirty="0" smtClean="0"/>
              <a:t>2 (due 8.10)</a:t>
            </a:r>
            <a:endParaRPr lang="en-US" dirty="0" smtClean="0"/>
          </a:p>
          <a:p>
            <a:r>
              <a:rPr lang="en-US" dirty="0" smtClean="0"/>
              <a:t>Assignment 3</a:t>
            </a:r>
            <a:r>
              <a:rPr lang="en-US" dirty="0" smtClean="0"/>
              <a:t>: your research statement (1-page, due 12.10)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455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90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129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Basic Issues in Cognitive Linguistics: Metaphors We Live By</vt:lpstr>
      <vt:lpstr>PowerPoint Presentation</vt:lpstr>
      <vt:lpstr>PowerPoint Presentation</vt:lpstr>
      <vt:lpstr>Before the next class meeting (15.10)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Issues in Cognitive Linguistics: Metaphors We Live By</dc:title>
  <dc:creator>Wei-lun</dc:creator>
  <cp:lastModifiedBy>Wei-lun</cp:lastModifiedBy>
  <cp:revision>12</cp:revision>
  <dcterms:created xsi:type="dcterms:W3CDTF">2018-09-24T08:49:45Z</dcterms:created>
  <dcterms:modified xsi:type="dcterms:W3CDTF">2018-09-24T13:20:21Z</dcterms:modified>
</cp:coreProperties>
</file>