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543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5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80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99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96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1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52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34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57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95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1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79872-5ACD-440A-82AA-85F829B65C17}" type="datetimeFigureOut">
              <a:rPr lang="cs-CZ" smtClean="0"/>
              <a:t>23. 9. 2018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56ED8-7ADD-483F-9B7E-4F1BEC65F9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94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edHfuJMTB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24128" y="644169"/>
            <a:ext cx="3164098" cy="190211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0" y="1787169"/>
            <a:ext cx="5631680" cy="420782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757" y="3717032"/>
            <a:ext cx="2387866" cy="271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813781"/>
            <a:ext cx="3106290" cy="4525963"/>
          </a:xfrm>
        </p:spPr>
      </p:pic>
      <p:sp>
        <p:nvSpPr>
          <p:cNvPr id="6" name="TextovéPole 5"/>
          <p:cNvSpPr txBox="1"/>
          <p:nvPr/>
        </p:nvSpPr>
        <p:spPr>
          <a:xfrm>
            <a:off x="4860032" y="1196752"/>
            <a:ext cx="37444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ESTONSKO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LOTYŠSKO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LITVA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4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96"/>
            <a:ext cx="6173477" cy="475252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372199" y="981941"/>
            <a:ext cx="268347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350" dirty="0"/>
          </a:p>
          <a:p>
            <a:endParaRPr lang="cs-CZ" sz="1350" dirty="0"/>
          </a:p>
          <a:p>
            <a:pPr algn="ctr"/>
            <a:r>
              <a:rPr lang="cs-CZ" b="1" dirty="0" smtClean="0"/>
              <a:t>Litva</a:t>
            </a:r>
            <a:endParaRPr lang="cs-CZ" dirty="0"/>
          </a:p>
          <a:p>
            <a:endParaRPr lang="cs-CZ" dirty="0"/>
          </a:p>
          <a:p>
            <a:r>
              <a:rPr lang="cs-CZ" dirty="0"/>
              <a:t>Obyvatelé </a:t>
            </a:r>
            <a:r>
              <a:rPr lang="cs-CZ" dirty="0" smtClean="0"/>
              <a:t>celkem:</a:t>
            </a:r>
          </a:p>
          <a:p>
            <a:r>
              <a:rPr lang="cs-CZ" dirty="0" smtClean="0"/>
              <a:t>cca </a:t>
            </a:r>
            <a:r>
              <a:rPr lang="cs-CZ" dirty="0"/>
              <a:t>2 900 000</a:t>
            </a:r>
          </a:p>
          <a:p>
            <a:endParaRPr lang="cs-CZ" dirty="0"/>
          </a:p>
          <a:p>
            <a:r>
              <a:rPr lang="cs-CZ" dirty="0"/>
              <a:t>Litevci</a:t>
            </a:r>
            <a:r>
              <a:rPr lang="cs-CZ" dirty="0"/>
              <a:t>: 2 539 000    86,3%</a:t>
            </a:r>
          </a:p>
          <a:p>
            <a:endParaRPr lang="cs-CZ" dirty="0"/>
          </a:p>
          <a:p>
            <a:r>
              <a:rPr lang="cs-CZ" dirty="0"/>
              <a:t>Poláci</a:t>
            </a:r>
            <a:r>
              <a:rPr lang="cs-CZ" dirty="0"/>
              <a:t>: 160 000        5,6%</a:t>
            </a:r>
          </a:p>
          <a:p>
            <a:endParaRPr lang="cs-CZ" dirty="0"/>
          </a:p>
          <a:p>
            <a:r>
              <a:rPr lang="cs-CZ" dirty="0"/>
              <a:t>Rusové</a:t>
            </a:r>
            <a:r>
              <a:rPr lang="cs-CZ" dirty="0"/>
              <a:t>: 147 000       5,02%</a:t>
            </a:r>
          </a:p>
          <a:p>
            <a:endParaRPr lang="cs-CZ" sz="1350" dirty="0"/>
          </a:p>
          <a:p>
            <a:endParaRPr lang="cs-CZ" sz="1350" dirty="0"/>
          </a:p>
        </p:txBody>
      </p:sp>
    </p:spTree>
    <p:extLst>
      <p:ext uri="{BB962C8B-B14F-4D97-AF65-F5344CB8AC3E}">
        <p14:creationId xmlns:p14="http://schemas.microsoft.com/office/powerpoint/2010/main" val="252263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1338"/>
            <a:ext cx="3106290" cy="4525963"/>
          </a:xfrm>
        </p:spPr>
      </p:pic>
      <p:sp>
        <p:nvSpPr>
          <p:cNvPr id="6" name="TextovéPole 5"/>
          <p:cNvSpPr txBox="1"/>
          <p:nvPr/>
        </p:nvSpPr>
        <p:spPr>
          <a:xfrm>
            <a:off x="3347864" y="1357659"/>
            <a:ext cx="56166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Estonština</a:t>
            </a:r>
            <a:r>
              <a:rPr lang="cs-CZ" dirty="0" smtClean="0"/>
              <a:t> je </a:t>
            </a:r>
            <a:r>
              <a:rPr lang="cs-CZ" dirty="0" err="1" smtClean="0"/>
              <a:t>fenno-ugrický</a:t>
            </a:r>
            <a:r>
              <a:rPr lang="cs-CZ" dirty="0" smtClean="0"/>
              <a:t> jazyk. Není </a:t>
            </a:r>
            <a:r>
              <a:rPr lang="cs-CZ" dirty="0" err="1" smtClean="0"/>
              <a:t>indoevrospký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Není příbuzná s lotyštinou ani litevštinou.</a:t>
            </a:r>
            <a:endParaRPr lang="cs-CZ" dirty="0"/>
          </a:p>
          <a:p>
            <a:r>
              <a:rPr lang="cs-CZ" dirty="0" smtClean="0"/>
              <a:t>Estonsky </a:t>
            </a:r>
            <a:r>
              <a:rPr lang="cs-CZ" dirty="0"/>
              <a:t>dnes mluví </a:t>
            </a:r>
            <a:r>
              <a:rPr lang="cs-CZ" dirty="0" smtClean="0"/>
              <a:t>cca 1,08 mil. lidí </a:t>
            </a:r>
            <a:r>
              <a:rPr lang="cs-CZ" dirty="0"/>
              <a:t>na celém </a:t>
            </a:r>
            <a:r>
              <a:rPr lang="cs-CZ" dirty="0" smtClean="0"/>
              <a:t>světě.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Lotyština</a:t>
            </a:r>
            <a:r>
              <a:rPr lang="cs-CZ" dirty="0" smtClean="0"/>
              <a:t> je baltský jazyk. Je indoevropský.</a:t>
            </a:r>
          </a:p>
          <a:p>
            <a:r>
              <a:rPr lang="cs-CZ" dirty="0" smtClean="0"/>
              <a:t>Příbuzná s litevštinou.</a:t>
            </a:r>
          </a:p>
          <a:p>
            <a:r>
              <a:rPr lang="cs-CZ" dirty="0" smtClean="0"/>
              <a:t>Lotyšsky </a:t>
            </a:r>
            <a:r>
              <a:rPr lang="cs-CZ" dirty="0"/>
              <a:t>dnes mluví přes </a:t>
            </a:r>
            <a:r>
              <a:rPr lang="cs-CZ" dirty="0" smtClean="0"/>
              <a:t>2 </a:t>
            </a:r>
            <a:r>
              <a:rPr lang="cs-CZ" dirty="0"/>
              <a:t>mil. lidí na celém </a:t>
            </a:r>
            <a:r>
              <a:rPr lang="cs-CZ" dirty="0" smtClean="0"/>
              <a:t>světě.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C000"/>
                </a:solidFill>
              </a:rPr>
              <a:t>Litevština</a:t>
            </a:r>
            <a:r>
              <a:rPr lang="cs-CZ" dirty="0" smtClean="0"/>
              <a:t> je </a:t>
            </a:r>
            <a:r>
              <a:rPr lang="cs-CZ" dirty="0"/>
              <a:t>baltský jazyk</a:t>
            </a:r>
            <a:r>
              <a:rPr lang="cs-CZ" dirty="0" smtClean="0"/>
              <a:t>. Je indoevropský.</a:t>
            </a:r>
            <a:endParaRPr lang="cs-CZ" dirty="0"/>
          </a:p>
          <a:p>
            <a:r>
              <a:rPr lang="cs-CZ" dirty="0" smtClean="0"/>
              <a:t>Příbuzná </a:t>
            </a:r>
            <a:r>
              <a:rPr lang="cs-CZ" dirty="0"/>
              <a:t>s lotyštinou.</a:t>
            </a:r>
          </a:p>
          <a:p>
            <a:r>
              <a:rPr lang="cs-CZ" dirty="0" smtClean="0"/>
              <a:t>Litevsky </a:t>
            </a:r>
            <a:r>
              <a:rPr lang="cs-CZ" dirty="0"/>
              <a:t>dnes mluví přes 3 mil. lidí na celém </a:t>
            </a:r>
            <a:r>
              <a:rPr lang="cs-CZ" dirty="0" smtClean="0"/>
              <a:t>světě.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8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476672"/>
            <a:ext cx="79928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Lietu</a:t>
            </a:r>
            <a:r>
              <a:rPr lang="lt-LT" b="1" dirty="0" smtClean="0"/>
              <a:t>va </a:t>
            </a:r>
            <a:r>
              <a:rPr lang="lt-LT" dirty="0" smtClean="0"/>
              <a:t>–</a:t>
            </a:r>
            <a:r>
              <a:rPr lang="lt-LT" b="1" dirty="0" smtClean="0"/>
              <a:t> </a:t>
            </a:r>
            <a:r>
              <a:rPr lang="lt-LT" dirty="0" err="1" smtClean="0"/>
              <a:t>Litva</a:t>
            </a:r>
            <a:endParaRPr lang="lt-LT" dirty="0" smtClean="0"/>
          </a:p>
          <a:p>
            <a:endParaRPr lang="lt-LT" b="1" dirty="0"/>
          </a:p>
          <a:p>
            <a:r>
              <a:rPr lang="lt-LT" b="1" dirty="0" smtClean="0"/>
              <a:t>Vil</a:t>
            </a:r>
            <a:r>
              <a:rPr lang="lt-LT" dirty="0" smtClean="0"/>
              <a:t>nius – </a:t>
            </a:r>
            <a:r>
              <a:rPr lang="lt-LT" dirty="0" err="1" smtClean="0"/>
              <a:t>hlavn</a:t>
            </a:r>
            <a:r>
              <a:rPr lang="cs-CZ" dirty="0" smtClean="0"/>
              <a:t>í město Litvy</a:t>
            </a:r>
            <a:r>
              <a:rPr lang="lt-LT" dirty="0" smtClean="0"/>
              <a:t> (v</a:t>
            </a:r>
            <a:r>
              <a:rPr lang="cs-CZ" dirty="0" smtClean="0"/>
              <a:t>y</a:t>
            </a:r>
            <a:r>
              <a:rPr lang="lt-LT" dirty="0" err="1" smtClean="0"/>
              <a:t>slovujte</a:t>
            </a:r>
            <a:r>
              <a:rPr lang="cs-CZ" dirty="0" smtClean="0"/>
              <a:t> „</a:t>
            </a:r>
            <a:r>
              <a:rPr lang="cs-CZ" dirty="0" err="1" smtClean="0"/>
              <a:t>Vilňus</a:t>
            </a:r>
            <a:r>
              <a:rPr lang="cs-CZ" dirty="0" smtClean="0"/>
              <a:t>“, nikoli „</a:t>
            </a:r>
            <a:r>
              <a:rPr lang="cs-CZ" strike="sngStrike" dirty="0" err="1" smtClean="0"/>
              <a:t>Vilnijus</a:t>
            </a:r>
            <a:r>
              <a:rPr lang="cs-CZ" strike="sngStrike" dirty="0" smtClean="0"/>
              <a:t>“</a:t>
            </a:r>
            <a:r>
              <a:rPr lang="cs-CZ" dirty="0" smtClean="0"/>
              <a:t>)</a:t>
            </a:r>
            <a:r>
              <a:rPr lang="lt-LT" dirty="0" smtClean="0"/>
              <a:t> </a:t>
            </a:r>
          </a:p>
          <a:p>
            <a:endParaRPr lang="lt-LT" dirty="0"/>
          </a:p>
          <a:p>
            <a:r>
              <a:rPr lang="cs-CZ" dirty="0" smtClean="0"/>
              <a:t>l</a:t>
            </a:r>
            <a:r>
              <a:rPr lang="lt-LT" dirty="0" err="1" smtClean="0"/>
              <a:t>ie</a:t>
            </a:r>
            <a:r>
              <a:rPr lang="lt-LT" b="1" dirty="0" err="1" smtClean="0"/>
              <a:t>tu</a:t>
            </a:r>
            <a:r>
              <a:rPr lang="lt-LT" dirty="0" err="1" smtClean="0"/>
              <a:t>vis</a:t>
            </a:r>
            <a:r>
              <a:rPr lang="lt-LT" dirty="0" smtClean="0"/>
              <a:t> / lie</a:t>
            </a:r>
            <a:r>
              <a:rPr lang="lt-LT" b="1" dirty="0" smtClean="0"/>
              <a:t>tu</a:t>
            </a:r>
            <a:r>
              <a:rPr lang="lt-LT" dirty="0" smtClean="0"/>
              <a:t>vė – </a:t>
            </a:r>
            <a:r>
              <a:rPr lang="lt-LT" dirty="0" err="1" smtClean="0"/>
              <a:t>Litevec</a:t>
            </a:r>
            <a:r>
              <a:rPr lang="lt-LT" dirty="0" smtClean="0"/>
              <a:t> / </a:t>
            </a:r>
            <a:r>
              <a:rPr lang="cs-CZ" dirty="0" smtClean="0"/>
              <a:t>L</a:t>
            </a:r>
            <a:r>
              <a:rPr lang="lt-LT" dirty="0" err="1" smtClean="0"/>
              <a:t>itevka</a:t>
            </a:r>
            <a:endParaRPr lang="cs-CZ" dirty="0" smtClean="0"/>
          </a:p>
          <a:p>
            <a:endParaRPr lang="cs-CZ" dirty="0"/>
          </a:p>
          <a:p>
            <a:r>
              <a:rPr lang="lt-LT" dirty="0" smtClean="0"/>
              <a:t>l</a:t>
            </a:r>
            <a:r>
              <a:rPr lang="cs-CZ" dirty="0" err="1" smtClean="0"/>
              <a:t>ie</a:t>
            </a:r>
            <a:r>
              <a:rPr lang="cs-CZ" b="1" dirty="0" err="1" smtClean="0"/>
              <a:t>tu</a:t>
            </a:r>
            <a:r>
              <a:rPr lang="cs-CZ" dirty="0" err="1" smtClean="0"/>
              <a:t>vi</a:t>
            </a:r>
            <a:r>
              <a:rPr lang="lt-LT" dirty="0" smtClean="0"/>
              <a:t>ų kal</a:t>
            </a:r>
            <a:r>
              <a:rPr lang="lt-LT" b="1" dirty="0" smtClean="0"/>
              <a:t>ba</a:t>
            </a:r>
            <a:r>
              <a:rPr lang="lt-LT" dirty="0" smtClean="0"/>
              <a:t> – </a:t>
            </a:r>
            <a:r>
              <a:rPr lang="lt-LT" dirty="0" err="1" smtClean="0"/>
              <a:t>litevsk</a:t>
            </a:r>
            <a:r>
              <a:rPr lang="cs-CZ" dirty="0" smtClean="0"/>
              <a:t>ý</a:t>
            </a:r>
            <a:r>
              <a:rPr lang="lt-LT" dirty="0" smtClean="0"/>
              <a:t> </a:t>
            </a:r>
            <a:r>
              <a:rPr lang="lt-LT" dirty="0" err="1" smtClean="0"/>
              <a:t>jazyk</a:t>
            </a:r>
            <a:endParaRPr lang="cs-CZ" dirty="0" smtClean="0"/>
          </a:p>
          <a:p>
            <a:endParaRPr lang="cs-CZ" dirty="0"/>
          </a:p>
          <a:p>
            <a:r>
              <a:rPr lang="cs-CZ" b="1" dirty="0" err="1" smtClean="0"/>
              <a:t>Če</a:t>
            </a:r>
            <a:r>
              <a:rPr lang="cs-CZ" dirty="0" err="1" smtClean="0"/>
              <a:t>kija</a:t>
            </a:r>
            <a:r>
              <a:rPr lang="cs-CZ" dirty="0" smtClean="0"/>
              <a:t> – Česko</a:t>
            </a:r>
          </a:p>
          <a:p>
            <a:endParaRPr lang="cs-CZ" dirty="0" smtClean="0"/>
          </a:p>
          <a:p>
            <a:r>
              <a:rPr lang="lt-LT" b="1" dirty="0" smtClean="0"/>
              <a:t>če</a:t>
            </a:r>
            <a:r>
              <a:rPr lang="lt-LT" dirty="0" smtClean="0"/>
              <a:t>kas / </a:t>
            </a:r>
            <a:r>
              <a:rPr lang="lt-LT" b="1" dirty="0" smtClean="0"/>
              <a:t>če</a:t>
            </a:r>
            <a:r>
              <a:rPr lang="lt-LT" dirty="0" smtClean="0"/>
              <a:t>kė – </a:t>
            </a:r>
            <a:r>
              <a:rPr lang="cs-CZ" dirty="0" smtClean="0"/>
              <a:t>Čech / Češka</a:t>
            </a:r>
          </a:p>
          <a:p>
            <a:endParaRPr lang="cs-CZ" dirty="0"/>
          </a:p>
          <a:p>
            <a:r>
              <a:rPr lang="lt-LT" b="1" dirty="0" smtClean="0"/>
              <a:t>če</a:t>
            </a:r>
            <a:r>
              <a:rPr lang="lt-LT" dirty="0" smtClean="0"/>
              <a:t>kų kal</a:t>
            </a:r>
            <a:r>
              <a:rPr lang="lt-LT" b="1" dirty="0" smtClean="0"/>
              <a:t>ba</a:t>
            </a:r>
            <a:r>
              <a:rPr lang="lt-LT" dirty="0" smtClean="0"/>
              <a:t> – </a:t>
            </a:r>
            <a:r>
              <a:rPr lang="cs-CZ" dirty="0" smtClean="0"/>
              <a:t>český jazyk</a:t>
            </a:r>
          </a:p>
          <a:p>
            <a:endParaRPr lang="lt-LT" dirty="0" smtClean="0"/>
          </a:p>
          <a:p>
            <a:r>
              <a:rPr lang="lt-LT" dirty="0" smtClean="0"/>
              <a:t>Slo</a:t>
            </a:r>
            <a:r>
              <a:rPr lang="lt-LT" b="1" dirty="0" smtClean="0"/>
              <a:t>va</a:t>
            </a:r>
            <a:r>
              <a:rPr lang="lt-LT" dirty="0" smtClean="0"/>
              <a:t>kija – </a:t>
            </a:r>
            <a:r>
              <a:rPr lang="lt-LT" dirty="0" err="1" smtClean="0"/>
              <a:t>Slovensko</a:t>
            </a:r>
            <a:endParaRPr lang="lt-LT" dirty="0" smtClean="0"/>
          </a:p>
          <a:p>
            <a:endParaRPr lang="lt-LT" dirty="0"/>
          </a:p>
          <a:p>
            <a:r>
              <a:rPr lang="cs-CZ" dirty="0" smtClean="0"/>
              <a:t>s</a:t>
            </a:r>
            <a:r>
              <a:rPr lang="lt-LT" dirty="0" err="1" smtClean="0"/>
              <a:t>lo</a:t>
            </a:r>
            <a:r>
              <a:rPr lang="lt-LT" b="1" dirty="0" err="1" smtClean="0"/>
              <a:t>va</a:t>
            </a:r>
            <a:r>
              <a:rPr lang="lt-LT" dirty="0" err="1" smtClean="0"/>
              <a:t>kas</a:t>
            </a:r>
            <a:r>
              <a:rPr lang="lt-LT" dirty="0" smtClean="0"/>
              <a:t> / slo</a:t>
            </a:r>
            <a:r>
              <a:rPr lang="lt-LT" b="1" dirty="0" smtClean="0"/>
              <a:t>va</a:t>
            </a:r>
            <a:r>
              <a:rPr lang="lt-LT" dirty="0" smtClean="0"/>
              <a:t>kė – </a:t>
            </a:r>
            <a:r>
              <a:rPr lang="cs-CZ" dirty="0" smtClean="0"/>
              <a:t>Slovák / Slovenka</a:t>
            </a:r>
          </a:p>
          <a:p>
            <a:endParaRPr lang="cs-CZ" dirty="0"/>
          </a:p>
          <a:p>
            <a:r>
              <a:rPr lang="cs-CZ" dirty="0" err="1" smtClean="0"/>
              <a:t>slo</a:t>
            </a:r>
            <a:r>
              <a:rPr lang="cs-CZ" b="1" dirty="0" err="1" smtClean="0"/>
              <a:t>va</a:t>
            </a:r>
            <a:r>
              <a:rPr lang="cs-CZ" dirty="0" err="1" smtClean="0"/>
              <a:t>k</a:t>
            </a:r>
            <a:r>
              <a:rPr lang="lt-LT" dirty="0" smtClean="0"/>
              <a:t>ų kalba – </a:t>
            </a:r>
            <a:r>
              <a:rPr lang="lt-LT" dirty="0" err="1" smtClean="0"/>
              <a:t>slovensk</a:t>
            </a:r>
            <a:r>
              <a:rPr lang="cs-CZ" dirty="0" smtClean="0"/>
              <a:t>ý</a:t>
            </a:r>
            <a:r>
              <a:rPr lang="lt-LT" dirty="0" smtClean="0"/>
              <a:t> ja</a:t>
            </a:r>
            <a:r>
              <a:rPr lang="cs-CZ" dirty="0" err="1" smtClean="0"/>
              <a:t>zy</a:t>
            </a:r>
            <a:r>
              <a:rPr lang="lt-LT" dirty="0" smtClean="0"/>
              <a:t>k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7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75656" y="548680"/>
            <a:ext cx="68407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Aš es</a:t>
            </a:r>
            <a:r>
              <a:rPr lang="lt-LT" b="1" dirty="0" smtClean="0"/>
              <a:t>u</a:t>
            </a:r>
            <a:r>
              <a:rPr lang="lt-LT" dirty="0" smtClean="0"/>
              <a:t> </a:t>
            </a:r>
            <a:r>
              <a:rPr lang="lt-LT" b="1" dirty="0" smtClean="0"/>
              <a:t>Vai</a:t>
            </a:r>
            <a:r>
              <a:rPr lang="lt-LT" dirty="0" smtClean="0"/>
              <a:t>das </a:t>
            </a:r>
            <a:r>
              <a:rPr lang="lt-LT" b="1" dirty="0" smtClean="0"/>
              <a:t>Še</a:t>
            </a:r>
            <a:r>
              <a:rPr lang="lt-LT" dirty="0" smtClean="0"/>
              <a:t>feris. – </a:t>
            </a:r>
            <a:r>
              <a:rPr lang="cs-CZ" dirty="0" smtClean="0"/>
              <a:t>Já jsem Vaidas Šeferis</a:t>
            </a:r>
            <a:r>
              <a:rPr lang="lt-LT" dirty="0" smtClean="0"/>
              <a:t>.</a:t>
            </a:r>
            <a:endParaRPr lang="cs-CZ" dirty="0" smtClean="0"/>
          </a:p>
          <a:p>
            <a:r>
              <a:rPr lang="cs-CZ" dirty="0" smtClean="0"/>
              <a:t>     Aš </a:t>
            </a:r>
            <a:r>
              <a:rPr lang="cs-CZ" dirty="0"/>
              <a:t>es</a:t>
            </a:r>
            <a:r>
              <a:rPr lang="cs-CZ" b="1" dirty="0"/>
              <a:t>u</a:t>
            </a:r>
            <a:r>
              <a:rPr lang="cs-CZ" dirty="0"/>
              <a:t> </a:t>
            </a:r>
            <a:r>
              <a:rPr lang="cs-CZ" dirty="0" err="1" smtClean="0"/>
              <a:t>lie</a:t>
            </a:r>
            <a:r>
              <a:rPr lang="cs-CZ" b="1" dirty="0" err="1" smtClean="0"/>
              <a:t>tu</a:t>
            </a:r>
            <a:r>
              <a:rPr lang="cs-CZ" dirty="0" err="1" smtClean="0"/>
              <a:t>vis</a:t>
            </a:r>
            <a:r>
              <a:rPr lang="cs-CZ" dirty="0" smtClean="0"/>
              <a:t>. </a:t>
            </a:r>
            <a:r>
              <a:rPr lang="cs-CZ" dirty="0"/>
              <a:t>– Já jsem </a:t>
            </a:r>
            <a:r>
              <a:rPr lang="cs-CZ" dirty="0" smtClean="0"/>
              <a:t>Litevec.</a:t>
            </a:r>
            <a:endParaRPr lang="cs-CZ" dirty="0"/>
          </a:p>
          <a:p>
            <a:endParaRPr lang="cs-CZ" dirty="0" smtClean="0"/>
          </a:p>
          <a:p>
            <a:r>
              <a:rPr lang="lt-LT" dirty="0" smtClean="0"/>
              <a:t>Aš es</a:t>
            </a:r>
            <a:r>
              <a:rPr lang="lt-LT" b="1" dirty="0" smtClean="0"/>
              <a:t>u</a:t>
            </a:r>
            <a:r>
              <a:rPr lang="lt-LT" dirty="0" smtClean="0"/>
              <a:t> Kristi</a:t>
            </a:r>
            <a:r>
              <a:rPr lang="lt-LT" b="1" dirty="0" smtClean="0"/>
              <a:t>na</a:t>
            </a:r>
            <a:r>
              <a:rPr lang="lt-LT" dirty="0" smtClean="0"/>
              <a:t> Kazlaus</a:t>
            </a:r>
            <a:r>
              <a:rPr lang="lt-LT" b="1" dirty="0" smtClean="0"/>
              <a:t>kai</a:t>
            </a:r>
            <a:r>
              <a:rPr lang="lt-LT" dirty="0" smtClean="0"/>
              <a:t>tė.</a:t>
            </a:r>
            <a:r>
              <a:rPr lang="cs-CZ" dirty="0" smtClean="0"/>
              <a:t> – Já jsem </a:t>
            </a:r>
            <a:r>
              <a:rPr lang="lt-LT" dirty="0" smtClean="0"/>
              <a:t>Kristina Kazlauskaitė.</a:t>
            </a:r>
            <a:endParaRPr lang="cs-CZ" dirty="0" smtClean="0"/>
          </a:p>
          <a:p>
            <a:r>
              <a:rPr lang="lt-LT" dirty="0" smtClean="0"/>
              <a:t>     </a:t>
            </a:r>
            <a:r>
              <a:rPr lang="cs-CZ" dirty="0" smtClean="0"/>
              <a:t>Aš </a:t>
            </a:r>
            <a:r>
              <a:rPr lang="cs-CZ" dirty="0"/>
              <a:t>es</a:t>
            </a:r>
            <a:r>
              <a:rPr lang="cs-CZ" b="1" dirty="0"/>
              <a:t>u</a:t>
            </a:r>
            <a:r>
              <a:rPr lang="cs-CZ" dirty="0"/>
              <a:t> </a:t>
            </a:r>
            <a:r>
              <a:rPr lang="cs-CZ" dirty="0" err="1"/>
              <a:t>lie</a:t>
            </a:r>
            <a:r>
              <a:rPr lang="cs-CZ" b="1" dirty="0" err="1"/>
              <a:t>tu</a:t>
            </a:r>
            <a:r>
              <a:rPr lang="cs-CZ" dirty="0" err="1"/>
              <a:t>v</a:t>
            </a:r>
            <a:r>
              <a:rPr lang="lt-LT" dirty="0" smtClean="0"/>
              <a:t>ė</a:t>
            </a:r>
            <a:r>
              <a:rPr lang="cs-CZ" dirty="0" smtClean="0"/>
              <a:t>. </a:t>
            </a:r>
            <a:r>
              <a:rPr lang="cs-CZ" dirty="0"/>
              <a:t>– Já jsem Litev</a:t>
            </a:r>
            <a:r>
              <a:rPr lang="lt-LT" dirty="0" err="1" smtClean="0"/>
              <a:t>ka</a:t>
            </a:r>
            <a:r>
              <a:rPr lang="cs-CZ" dirty="0" smtClean="0"/>
              <a:t>.</a:t>
            </a:r>
            <a:endParaRPr lang="lt-LT" dirty="0"/>
          </a:p>
          <a:p>
            <a:endParaRPr lang="cs-CZ" dirty="0" smtClean="0"/>
          </a:p>
          <a:p>
            <a:r>
              <a:rPr lang="lt-LT" dirty="0" smtClean="0"/>
              <a:t>Aš es</a:t>
            </a:r>
            <a:r>
              <a:rPr lang="lt-LT" b="1" dirty="0" smtClean="0"/>
              <a:t>u</a:t>
            </a:r>
            <a:r>
              <a:rPr lang="lt-LT" dirty="0" smtClean="0"/>
              <a:t> [</a:t>
            </a:r>
            <a:r>
              <a:rPr lang="cs-CZ" dirty="0" smtClean="0"/>
              <a:t>JMÉNO + PŘÍJMENÍ</a:t>
            </a:r>
            <a:r>
              <a:rPr lang="lt-LT" dirty="0" smtClean="0"/>
              <a:t>]</a:t>
            </a:r>
          </a:p>
          <a:p>
            <a:r>
              <a:rPr lang="cs-CZ" dirty="0" smtClean="0"/>
              <a:t>      Aš </a:t>
            </a:r>
            <a:r>
              <a:rPr lang="cs-CZ" dirty="0"/>
              <a:t>es</a:t>
            </a:r>
            <a:r>
              <a:rPr lang="cs-CZ" b="1" dirty="0"/>
              <a:t>u</a:t>
            </a:r>
            <a:r>
              <a:rPr lang="cs-CZ" dirty="0"/>
              <a:t> </a:t>
            </a:r>
            <a:r>
              <a:rPr lang="lt-LT" b="1" dirty="0" err="1" smtClean="0"/>
              <a:t>če</a:t>
            </a:r>
            <a:r>
              <a:rPr lang="lt-LT" dirty="0" err="1" smtClean="0"/>
              <a:t>k</a:t>
            </a:r>
            <a:r>
              <a:rPr lang="cs-CZ" dirty="0" smtClean="0"/>
              <a:t>as / </a:t>
            </a:r>
            <a:r>
              <a:rPr lang="lt-LT" b="1" dirty="0" smtClean="0"/>
              <a:t>če</a:t>
            </a:r>
            <a:r>
              <a:rPr lang="lt-LT" dirty="0" smtClean="0"/>
              <a:t>kė.</a:t>
            </a:r>
            <a:endParaRPr lang="lt-LT" dirty="0"/>
          </a:p>
          <a:p>
            <a:endParaRPr lang="cs-CZ" dirty="0" smtClean="0"/>
          </a:p>
          <a:p>
            <a:r>
              <a:rPr lang="lt-LT" dirty="0"/>
              <a:t>Aš </a:t>
            </a:r>
            <a:r>
              <a:rPr lang="lt-LT" b="1" dirty="0"/>
              <a:t>e</a:t>
            </a:r>
            <a:r>
              <a:rPr lang="lt-LT" dirty="0"/>
              <a:t>su [</a:t>
            </a:r>
            <a:r>
              <a:rPr lang="cs-CZ" dirty="0"/>
              <a:t>JMÉNO + PŘÍJMENÍ</a:t>
            </a:r>
            <a:r>
              <a:rPr lang="lt-LT" dirty="0"/>
              <a:t>]</a:t>
            </a:r>
            <a:endParaRPr lang="cs-CZ" dirty="0"/>
          </a:p>
          <a:p>
            <a:r>
              <a:rPr lang="cs-CZ" dirty="0" smtClean="0"/>
              <a:t>     Aš </a:t>
            </a:r>
            <a:r>
              <a:rPr lang="cs-CZ" dirty="0"/>
              <a:t>es</a:t>
            </a:r>
            <a:r>
              <a:rPr lang="cs-CZ" b="1" dirty="0"/>
              <a:t>u</a:t>
            </a:r>
            <a:r>
              <a:rPr lang="cs-CZ" dirty="0"/>
              <a:t> </a:t>
            </a:r>
            <a:r>
              <a:rPr lang="cs-CZ" dirty="0" err="1" smtClean="0"/>
              <a:t>slo</a:t>
            </a:r>
            <a:r>
              <a:rPr lang="cs-CZ" b="1" dirty="0" err="1" smtClean="0"/>
              <a:t>va</a:t>
            </a:r>
            <a:r>
              <a:rPr lang="cs-CZ" dirty="0" err="1" smtClean="0"/>
              <a:t>kas</a:t>
            </a:r>
            <a:r>
              <a:rPr lang="cs-CZ" dirty="0" smtClean="0"/>
              <a:t>  / </a:t>
            </a:r>
            <a:r>
              <a:rPr lang="lt-LT" dirty="0" smtClean="0"/>
              <a:t>slo</a:t>
            </a:r>
            <a:r>
              <a:rPr lang="lt-LT" b="1" dirty="0" smtClean="0"/>
              <a:t>va</a:t>
            </a:r>
            <a:r>
              <a:rPr lang="lt-LT" dirty="0" smtClean="0"/>
              <a:t>kė.</a:t>
            </a:r>
          </a:p>
          <a:p>
            <a:endParaRPr lang="lt-LT" dirty="0"/>
          </a:p>
          <a:p>
            <a:r>
              <a:rPr lang="lt-LT" dirty="0" smtClean="0"/>
              <a:t>***</a:t>
            </a:r>
          </a:p>
          <a:p>
            <a:r>
              <a:rPr lang="lt-LT" dirty="0" smtClean="0"/>
              <a:t>Aš kal</a:t>
            </a:r>
            <a:r>
              <a:rPr lang="lt-LT" b="1" dirty="0" smtClean="0"/>
              <a:t>bu</a:t>
            </a:r>
            <a:r>
              <a:rPr lang="lt-LT" dirty="0" smtClean="0"/>
              <a:t> lie</a:t>
            </a:r>
            <a:r>
              <a:rPr lang="lt-LT" b="1" dirty="0" smtClean="0"/>
              <a:t>tu</a:t>
            </a:r>
            <a:r>
              <a:rPr lang="lt-LT" dirty="0" smtClean="0"/>
              <a:t>viškai. – </a:t>
            </a:r>
            <a:r>
              <a:rPr lang="cs-CZ" dirty="0" smtClean="0"/>
              <a:t>Já mluvím litevsky</a:t>
            </a:r>
            <a:r>
              <a:rPr lang="lt-LT" dirty="0" smtClean="0"/>
              <a:t>.</a:t>
            </a:r>
            <a:endParaRPr lang="cs-CZ" dirty="0" smtClean="0"/>
          </a:p>
          <a:p>
            <a:r>
              <a:rPr lang="lt-LT" dirty="0"/>
              <a:t>Aš kal</a:t>
            </a:r>
            <a:r>
              <a:rPr lang="lt-LT" b="1" dirty="0"/>
              <a:t>bu</a:t>
            </a:r>
            <a:r>
              <a:rPr lang="lt-LT" dirty="0"/>
              <a:t> </a:t>
            </a:r>
            <a:r>
              <a:rPr lang="lt-LT" b="1" dirty="0" smtClean="0"/>
              <a:t>če</a:t>
            </a:r>
            <a:r>
              <a:rPr lang="lt-LT" dirty="0" smtClean="0"/>
              <a:t>kiškai. </a:t>
            </a:r>
            <a:r>
              <a:rPr lang="lt-LT" dirty="0"/>
              <a:t>– </a:t>
            </a:r>
            <a:r>
              <a:rPr lang="cs-CZ" dirty="0"/>
              <a:t>Já mluvím </a:t>
            </a:r>
            <a:r>
              <a:rPr lang="cs-CZ" dirty="0" smtClean="0"/>
              <a:t>česky</a:t>
            </a:r>
            <a:r>
              <a:rPr lang="lt-LT" dirty="0" smtClean="0"/>
              <a:t>.</a:t>
            </a:r>
            <a:endParaRPr lang="cs-CZ" dirty="0" smtClean="0"/>
          </a:p>
          <a:p>
            <a:r>
              <a:rPr lang="lt-LT" dirty="0"/>
              <a:t>Aš kal</a:t>
            </a:r>
            <a:r>
              <a:rPr lang="lt-LT" b="1" dirty="0"/>
              <a:t>bu</a:t>
            </a:r>
            <a:r>
              <a:rPr lang="lt-LT" dirty="0"/>
              <a:t> </a:t>
            </a:r>
            <a:r>
              <a:rPr lang="cs-CZ" dirty="0" smtClean="0"/>
              <a:t>slo</a:t>
            </a:r>
            <a:r>
              <a:rPr lang="cs-CZ" b="1" dirty="0" smtClean="0"/>
              <a:t>va</a:t>
            </a:r>
            <a:r>
              <a:rPr lang="cs-CZ" dirty="0" smtClean="0"/>
              <a:t>kiškai</a:t>
            </a:r>
            <a:r>
              <a:rPr lang="lt-LT" dirty="0" smtClean="0"/>
              <a:t>. </a:t>
            </a:r>
            <a:r>
              <a:rPr lang="lt-LT" dirty="0"/>
              <a:t>– </a:t>
            </a:r>
            <a:r>
              <a:rPr lang="cs-CZ" dirty="0"/>
              <a:t>Já mluvím </a:t>
            </a:r>
            <a:r>
              <a:rPr lang="cs-CZ" dirty="0" smtClean="0"/>
              <a:t>slovensky</a:t>
            </a:r>
            <a:r>
              <a:rPr lang="lt-LT" dirty="0" smtClean="0"/>
              <a:t>.</a:t>
            </a:r>
          </a:p>
          <a:p>
            <a:r>
              <a:rPr lang="cs-CZ" dirty="0" smtClean="0"/>
              <a:t>***</a:t>
            </a:r>
            <a:endParaRPr lang="lt-LT" dirty="0"/>
          </a:p>
          <a:p>
            <a:r>
              <a:rPr lang="cs-CZ" dirty="0"/>
              <a:t>Zasmějme </a:t>
            </a:r>
            <a:r>
              <a:rPr lang="cs-CZ" dirty="0" smtClean="0"/>
              <a:t>se: litevské děti mluví o tom, co lze koupit za jedno euro: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www.youtube.com/watch?v=xedHfuJMTBI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59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277</Words>
  <Application>Microsoft Office PowerPoint</Application>
  <PresentationFormat>Předvádění na obrazovce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Vaidas Šeferis</cp:lastModifiedBy>
  <cp:revision>35</cp:revision>
  <dcterms:created xsi:type="dcterms:W3CDTF">2012-12-19T08:50:12Z</dcterms:created>
  <dcterms:modified xsi:type="dcterms:W3CDTF">2018-09-23T10:21:32Z</dcterms:modified>
  <cp:contentStatus/>
</cp:coreProperties>
</file>