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8" r:id="rId6"/>
    <p:sldId id="269" r:id="rId7"/>
    <p:sldId id="270" r:id="rId8"/>
    <p:sldId id="271" r:id="rId9"/>
    <p:sldId id="263" r:id="rId10"/>
    <p:sldId id="272" r:id="rId11"/>
    <p:sldId id="268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4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3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50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5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35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8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66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1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5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4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A00A-87A0-45E5-AA16-EAFC2496F43C}" type="datetimeFigureOut">
              <a:rPr lang="cs-CZ" smtClean="0"/>
              <a:t>8. 11. 2017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3CA4-F912-4B47-A5A7-E8709DD1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0" y="-140656597"/>
            <a:ext cx="6096000" cy="2881711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82" y="0"/>
            <a:ext cx="5553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rk.letectvi.cz/foto/army/2012/08/airpoli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5" y="2214831"/>
            <a:ext cx="5715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53245" y="66970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flipH="1">
            <a:off x="2980476" y="386366"/>
            <a:ext cx="526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BALTIC</a:t>
            </a:r>
            <a:r>
              <a:rPr lang="cs-CZ" sz="3200" b="1" dirty="0" smtClean="0"/>
              <a:t> AIR </a:t>
            </a:r>
            <a:r>
              <a:rPr lang="cs-CZ" sz="3200" b="1" dirty="0" err="1" smtClean="0"/>
              <a:t>POLICING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841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88" y="0"/>
            <a:ext cx="6075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10" y="0"/>
            <a:ext cx="6407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22" y="0"/>
            <a:ext cx="631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75" y="0"/>
            <a:ext cx="8747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32" y="0"/>
            <a:ext cx="6335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19" y="0"/>
            <a:ext cx="9988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9" y="0"/>
            <a:ext cx="10058400" cy="63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70" y="0"/>
            <a:ext cx="8908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540332"/>
            <a:ext cx="3463304" cy="21160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89" y="325553"/>
            <a:ext cx="3162300" cy="18973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76" y="4875393"/>
            <a:ext cx="3414714" cy="17073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18" y="4741921"/>
            <a:ext cx="3324556" cy="21160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22513" y="241626"/>
            <a:ext cx="3240564" cy="19813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37826" y="2691759"/>
            <a:ext cx="3113725" cy="18703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8898564" y="2609254"/>
            <a:ext cx="3019425" cy="19242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30" y="310647"/>
            <a:ext cx="3598596" cy="17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stonianexperience.com/wp-content/uploads/2013/06/Fotolia_36139967_Subscription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4" y="1121275"/>
            <a:ext cx="10354614" cy="51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 flipH="1">
            <a:off x="1871863" y="399245"/>
            <a:ext cx="822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TALLINN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733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ia-initiative.eu/sites/default/files/styles/full_page/public/2015-12/Riga.jpg?itok=DP5w6o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71" y="1017431"/>
            <a:ext cx="998212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23504" y="193183"/>
            <a:ext cx="719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RĪGA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0147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lniustransport.com/wp-content/uploads/2015/07/vilniaus-panorama-vilnius-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01" y="1085805"/>
            <a:ext cx="8344481" cy="55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50016" y="283335"/>
            <a:ext cx="726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VILNIUS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138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96156"/>
              </p:ext>
            </p:extLst>
          </p:nvPr>
        </p:nvGraphicFramePr>
        <p:xfrm>
          <a:off x="2328863" y="957264"/>
          <a:ext cx="8201025" cy="5057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147"/>
                <a:gridCol w="1552059"/>
                <a:gridCol w="1652513"/>
                <a:gridCol w="1820842"/>
                <a:gridCol w="1462464"/>
              </a:tblGrid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EU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NATO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Schengenská sm.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Euro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Litva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Lotyšsko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Estonsko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Ano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Finsko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</a:rPr>
                        <a:t>Ne</a:t>
                      </a:r>
                      <a:endParaRPr lang="cs-CZ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32</Words>
  <Application>Microsoft Office PowerPoint</Application>
  <PresentationFormat>Širokoúhlá obrazovka</PresentationFormat>
  <Paragraphs>1067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14</cp:revision>
  <dcterms:created xsi:type="dcterms:W3CDTF">2016-03-16T11:16:50Z</dcterms:created>
  <dcterms:modified xsi:type="dcterms:W3CDTF">2017-11-08T16:08:24Z</dcterms:modified>
</cp:coreProperties>
</file>