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556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830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827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461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890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591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4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576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21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511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75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57CE6-401D-4655-BF7E-D73678B3145F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A79C4-9DAC-4BAD-9E1A-5439E59A0D5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057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XBO5XtEt2I" TargetMode="External"/><Relationship Id="rId2" Type="http://schemas.openxmlformats.org/officeDocument/2006/relationships/hyperlink" Target="https://www.youtube.com/watch?v=frQTOwpzRk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exMn2jN8T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GiB1GmgqvM" TargetMode="External"/><Relationship Id="rId2" Type="http://schemas.openxmlformats.org/officeDocument/2006/relationships/hyperlink" Target="https://www.youtube.com/watch?v=PL9_INg9u-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Joik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367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Čo je </a:t>
            </a:r>
            <a:r>
              <a:rPr lang="sk-SK" dirty="0" err="1"/>
              <a:t>joik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z="3600" dirty="0"/>
              <a:t>Tradičný </a:t>
            </a:r>
            <a:r>
              <a:rPr lang="sk-SK" sz="3600" dirty="0" err="1"/>
              <a:t>sámsky</a:t>
            </a:r>
            <a:r>
              <a:rPr lang="sk-SK" sz="3600" dirty="0"/>
              <a:t> spev, nedielna súčasť sámskej kultúry</a:t>
            </a:r>
          </a:p>
          <a:p>
            <a:pPr algn="just"/>
            <a:r>
              <a:rPr lang="sk-SK" sz="3600" dirty="0"/>
              <a:t>Vyjadruje pocity, túžby, názory, opisuje svet okolo seba a skúsenosti</a:t>
            </a:r>
          </a:p>
          <a:p>
            <a:pPr algn="just"/>
            <a:r>
              <a:rPr lang="sk-SK" sz="3600" dirty="0" err="1"/>
              <a:t>Joik</a:t>
            </a:r>
            <a:r>
              <a:rPr lang="sk-SK" sz="3600" dirty="0"/>
              <a:t> vytvára akúsi novú realitu</a:t>
            </a:r>
          </a:p>
          <a:p>
            <a:pPr algn="just"/>
            <a:r>
              <a:rPr lang="sk-SK" sz="3600" dirty="0"/>
              <a:t>Spievam hory, lesy, sobov, ľudí, jazerá, nie o nich</a:t>
            </a:r>
          </a:p>
          <a:p>
            <a:pPr algn="just"/>
            <a:r>
              <a:rPr lang="sk-SK" sz="3600" dirty="0"/>
              <a:t>Neslobodno </a:t>
            </a:r>
            <a:r>
              <a:rPr lang="sk-SK" sz="3600" dirty="0" err="1"/>
              <a:t>joikovať</a:t>
            </a:r>
            <a:r>
              <a:rPr lang="sk-SK" sz="3600" dirty="0"/>
              <a:t> seba !</a:t>
            </a:r>
            <a:r>
              <a:rPr lang="sk-SK" sz="3200" dirty="0"/>
              <a:t> </a:t>
            </a:r>
            <a:endParaRPr lang="fi-FI" sz="3200" dirty="0"/>
          </a:p>
          <a:p>
            <a:pPr algn="just"/>
            <a:r>
              <a:rPr lang="fi-FI" sz="3600" dirty="0"/>
              <a:t>Minulos</a:t>
            </a:r>
            <a:r>
              <a:rPr lang="sk-SK" sz="3600" dirty="0"/>
              <a:t>ť –ťažkosti, snaha o vymiznutie </a:t>
            </a:r>
            <a:r>
              <a:rPr lang="sk-SK" sz="3600" dirty="0" err="1"/>
              <a:t>joiku</a:t>
            </a:r>
            <a:endParaRPr lang="sk-SK" sz="3600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5213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Formy </a:t>
            </a:r>
            <a:r>
              <a:rPr lang="sk-SK" dirty="0" err="1"/>
              <a:t>joiku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k-SK" sz="3600" dirty="0"/>
              <a:t>Líšia sa podľa jednotlivých skupín Sámov</a:t>
            </a:r>
          </a:p>
          <a:p>
            <a:pPr algn="just"/>
            <a:r>
              <a:rPr lang="sk-SK" sz="3600" dirty="0"/>
              <a:t>Podstatné črty rovnaké</a:t>
            </a:r>
          </a:p>
          <a:p>
            <a:pPr algn="just"/>
            <a:r>
              <a:rPr lang="sk-SK" sz="3600" dirty="0"/>
              <a:t>Skoltskí </a:t>
            </a:r>
            <a:r>
              <a:rPr lang="sk-SK" sz="3600" dirty="0" err="1"/>
              <a:t>Sámovia</a:t>
            </a:r>
            <a:r>
              <a:rPr lang="sk-SK" sz="3600" dirty="0"/>
              <a:t> – </a:t>
            </a:r>
            <a:r>
              <a:rPr lang="sk-SK" sz="3600" dirty="0" err="1"/>
              <a:t>leudd</a:t>
            </a:r>
            <a:r>
              <a:rPr lang="sk-SK" sz="3600" dirty="0"/>
              <a:t>, zvláštny typ, niekedy blízky rituálnemu plaču</a:t>
            </a:r>
          </a:p>
          <a:p>
            <a:pPr algn="just"/>
            <a:r>
              <a:rPr lang="sk-SK" sz="3600" dirty="0"/>
              <a:t>Štúdia Stanislavy </a:t>
            </a:r>
            <a:r>
              <a:rPr lang="sk-SK" sz="3600" dirty="0" err="1"/>
              <a:t>Jirešovej</a:t>
            </a:r>
            <a:r>
              <a:rPr lang="sk-SK" sz="3600" dirty="0"/>
              <a:t> : Muzikologická analýza </a:t>
            </a:r>
            <a:r>
              <a:rPr lang="sk-SK" sz="3600" dirty="0" err="1"/>
              <a:t>joiku</a:t>
            </a:r>
            <a:endParaRPr lang="sk-SK" sz="3600" dirty="0"/>
          </a:p>
          <a:p>
            <a:pPr algn="just"/>
            <a:r>
              <a:rPr lang="sk-SK" sz="3600" dirty="0">
                <a:hlinkClick r:id="rId2"/>
              </a:rPr>
              <a:t>https://www.youtube.com/watch?v=frQTOwpzRkU</a:t>
            </a:r>
            <a:r>
              <a:rPr lang="sk-SK" sz="3600" dirty="0"/>
              <a:t> - klasický</a:t>
            </a:r>
          </a:p>
          <a:p>
            <a:pPr algn="just"/>
            <a:r>
              <a:rPr lang="sk-SK" sz="3600" dirty="0">
                <a:hlinkClick r:id="rId3"/>
              </a:rPr>
              <a:t>https://www.youtube.com/watch?v=LXBO5XtEt2I</a:t>
            </a:r>
            <a:r>
              <a:rPr lang="sk-SK" sz="3600" dirty="0"/>
              <a:t> – </a:t>
            </a:r>
            <a:r>
              <a:rPr lang="sk-SK" sz="3600" dirty="0" err="1"/>
              <a:t>Angelin</a:t>
            </a:r>
            <a:r>
              <a:rPr lang="sk-SK" sz="3600" dirty="0"/>
              <a:t> </a:t>
            </a:r>
            <a:r>
              <a:rPr lang="sk-SK" sz="3600" dirty="0" err="1"/>
              <a:t>tyt</a:t>
            </a:r>
            <a:r>
              <a:rPr lang="fi-FI" sz="3600" dirty="0"/>
              <a:t>ö</a:t>
            </a:r>
            <a:r>
              <a:rPr lang="sk-SK" sz="3600" dirty="0"/>
              <a:t>t</a:t>
            </a:r>
          </a:p>
          <a:p>
            <a:pPr algn="just"/>
            <a:r>
              <a:rPr lang="sk-SK" sz="3600" dirty="0" err="1"/>
              <a:t>Leudd</a:t>
            </a:r>
            <a:r>
              <a:rPr lang="sk-SK" sz="3600" dirty="0"/>
              <a:t> - </a:t>
            </a:r>
            <a:r>
              <a:rPr lang="sk-SK" sz="3600" dirty="0">
                <a:hlinkClick r:id="rId4"/>
              </a:rPr>
              <a:t>https://www.youtube.com/watch?v=SexMn2jN8TY</a:t>
            </a:r>
            <a:r>
              <a:rPr lang="sk-SK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40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Úloha </a:t>
            </a:r>
            <a:r>
              <a:rPr lang="sk-SK" dirty="0" err="1"/>
              <a:t>joiku</a:t>
            </a:r>
            <a:r>
              <a:rPr lang="sk-SK" dirty="0"/>
              <a:t> dnes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Identifikátor sámskej kultúry</a:t>
            </a:r>
          </a:p>
          <a:p>
            <a:r>
              <a:rPr lang="sk-SK" dirty="0"/>
              <a:t>Ovplyvnil najmä poetickú tvorbu</a:t>
            </a:r>
          </a:p>
          <a:p>
            <a:r>
              <a:rPr lang="sk-SK" dirty="0" err="1"/>
              <a:t>Joik</a:t>
            </a:r>
            <a:r>
              <a:rPr lang="sk-SK" dirty="0"/>
              <a:t> v spojení s modernými formami</a:t>
            </a:r>
          </a:p>
          <a:p>
            <a:r>
              <a:rPr lang="sk-SK" dirty="0"/>
              <a:t>Z toho vyplýva – zložitejšia štruktúra</a:t>
            </a:r>
          </a:p>
          <a:p>
            <a:r>
              <a:rPr lang="sk-SK" dirty="0" err="1"/>
              <a:t>Jon</a:t>
            </a:r>
            <a:r>
              <a:rPr lang="sk-SK" dirty="0"/>
              <a:t> </a:t>
            </a:r>
            <a:r>
              <a:rPr lang="sk-SK" dirty="0" err="1"/>
              <a:t>Henrik</a:t>
            </a:r>
            <a:r>
              <a:rPr lang="sk-SK" dirty="0"/>
              <a:t> </a:t>
            </a:r>
            <a:r>
              <a:rPr lang="sk-SK" dirty="0" err="1"/>
              <a:t>Fjällgren</a:t>
            </a:r>
            <a:r>
              <a:rPr lang="sk-SK" dirty="0"/>
              <a:t> – víťaz Švédsko má talent, južní </a:t>
            </a:r>
            <a:r>
              <a:rPr lang="sk-SK" dirty="0" err="1"/>
              <a:t>Sámovia</a:t>
            </a:r>
            <a:endParaRPr lang="sk-SK" dirty="0"/>
          </a:p>
          <a:p>
            <a:r>
              <a:rPr lang="sk-SK" dirty="0">
                <a:hlinkClick r:id="rId2"/>
              </a:rPr>
              <a:t>https://www.youtube.com/watch?v=PL9_INg9u-E</a:t>
            </a:r>
            <a:endParaRPr lang="sk-SK" dirty="0"/>
          </a:p>
          <a:p>
            <a:r>
              <a:rPr lang="sk-SK" dirty="0">
                <a:hlinkClick r:id="rId3"/>
              </a:rPr>
              <a:t>https://www.youtube.com/watch?v=ZGiB1GmgqvM</a:t>
            </a:r>
            <a:r>
              <a:rPr lang="sk-SK" dirty="0"/>
              <a:t> – 5:30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169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Budúcnosť </a:t>
            </a:r>
            <a:r>
              <a:rPr lang="sk-SK" dirty="0" err="1"/>
              <a:t>joiku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 err="1"/>
              <a:t>Sámske</a:t>
            </a:r>
            <a:r>
              <a:rPr lang="sk-SK" sz="3600" dirty="0"/>
              <a:t> skupiny ho zapracovávajú do modernej tvorby</a:t>
            </a:r>
          </a:p>
          <a:p>
            <a:r>
              <a:rPr lang="sk-SK" sz="3600" dirty="0" err="1"/>
              <a:t>Sámovia</a:t>
            </a:r>
            <a:r>
              <a:rPr lang="sk-SK" sz="3600" dirty="0"/>
              <a:t> sú na </a:t>
            </a:r>
            <a:r>
              <a:rPr lang="sk-SK" sz="3600" dirty="0" err="1"/>
              <a:t>joik</a:t>
            </a:r>
            <a:r>
              <a:rPr lang="sk-SK" sz="3600" dirty="0"/>
              <a:t> hrdí</a:t>
            </a:r>
          </a:p>
          <a:p>
            <a:r>
              <a:rPr lang="sk-SK" sz="3600" dirty="0"/>
              <a:t>Vedomosti sa šíria aj do zahraničia</a:t>
            </a:r>
          </a:p>
          <a:p>
            <a:r>
              <a:rPr lang="sk-SK" sz="3600" dirty="0"/>
              <a:t>Muzikologické a kulturologické analýzy</a:t>
            </a:r>
          </a:p>
          <a:p>
            <a:r>
              <a:rPr lang="sk-SK" sz="3600" dirty="0"/>
              <a:t>Prežije </a:t>
            </a:r>
            <a:r>
              <a:rPr lang="sk-SK" sz="3600" dirty="0">
                <a:sym typeface="Wingdings" panose="05000000000000000000" pitchFamily="2" charset="2"/>
              </a:rPr>
              <a:t> 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5253156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172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Joik</vt:lpstr>
      <vt:lpstr>Čo je joik</vt:lpstr>
      <vt:lpstr>Formy joiku</vt:lpstr>
      <vt:lpstr>Úloha joiku dnes</vt:lpstr>
      <vt:lpstr>Budúcnosť joiku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Joik</dc:title>
  <dc:creator>astevko</dc:creator>
  <cp:lastModifiedBy>astevko</cp:lastModifiedBy>
  <cp:revision>6</cp:revision>
  <dcterms:created xsi:type="dcterms:W3CDTF">2018-11-13T20:16:26Z</dcterms:created>
  <dcterms:modified xsi:type="dcterms:W3CDTF">2018-11-14T08:01:59Z</dcterms:modified>
</cp:coreProperties>
</file>