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8545DE7-8DA3-4D89-9D74-46CC8855CA4E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5DE7-8DA3-4D89-9D74-46CC8855CA4E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5DE7-8DA3-4D89-9D74-46CC8855CA4E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8545DE7-8DA3-4D89-9D74-46CC8855CA4E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8545DE7-8DA3-4D89-9D74-46CC8855CA4E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5DE7-8DA3-4D89-9D74-46CC8855CA4E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5DE7-8DA3-4D89-9D74-46CC8855CA4E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8545DE7-8DA3-4D89-9D74-46CC8855CA4E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5DE7-8DA3-4D89-9D74-46CC8855CA4E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8545DE7-8DA3-4D89-9D74-46CC8855CA4E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8545DE7-8DA3-4D89-9D74-46CC8855CA4E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8545DE7-8DA3-4D89-9D74-46CC8855CA4E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F8AC486-6F98-489B-9FDA-7F85BDC6874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Roman religion and wars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45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Origin</a:t>
            </a:r>
            <a:r>
              <a:rPr lang="cs-CZ" dirty="0" smtClean="0"/>
              <a:t> - </a:t>
            </a:r>
            <a:r>
              <a:rPr lang="cs-CZ" smtClean="0"/>
              <a:t>Fetiales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Italic</a:t>
            </a:r>
            <a:r>
              <a:rPr lang="cs-CZ" dirty="0" smtClean="0"/>
              <a:t> king </a:t>
            </a:r>
            <a:r>
              <a:rPr lang="cs-CZ" dirty="0" err="1" smtClean="0"/>
              <a:t>Resius</a:t>
            </a:r>
            <a:endParaRPr lang="cs-CZ" dirty="0" smtClean="0"/>
          </a:p>
          <a:p>
            <a:r>
              <a:rPr lang="cs-CZ" dirty="0" err="1" smtClean="0"/>
              <a:t>Samnits</a:t>
            </a:r>
            <a:r>
              <a:rPr lang="cs-CZ" dirty="0" smtClean="0"/>
              <a:t> and </a:t>
            </a:r>
            <a:r>
              <a:rPr lang="cs-CZ" dirty="0" err="1" smtClean="0"/>
              <a:t>Sabins</a:t>
            </a:r>
            <a:endParaRPr lang="cs-CZ" dirty="0" smtClean="0"/>
          </a:p>
          <a:p>
            <a:r>
              <a:rPr lang="cs-CZ" dirty="0" err="1" smtClean="0"/>
              <a:t>Cooptactio</a:t>
            </a:r>
            <a:endParaRPr lang="cs-CZ" dirty="0" smtClean="0"/>
          </a:p>
          <a:p>
            <a:r>
              <a:rPr lang="cs-CZ" dirty="0" smtClean="0"/>
              <a:t>20 </a:t>
            </a:r>
            <a:r>
              <a:rPr lang="cs-CZ" dirty="0" err="1" smtClean="0"/>
              <a:t>members</a:t>
            </a:r>
            <a:endParaRPr lang="cs-CZ" dirty="0" smtClean="0"/>
          </a:p>
          <a:p>
            <a:r>
              <a:rPr lang="cs-CZ" dirty="0" err="1" smtClean="0"/>
              <a:t>Iuppiter</a:t>
            </a:r>
            <a:r>
              <a:rPr lang="cs-CZ" dirty="0" smtClean="0"/>
              <a:t> </a:t>
            </a:r>
            <a:r>
              <a:rPr lang="cs-CZ" dirty="0" err="1" smtClean="0"/>
              <a:t>Feretrius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913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fetiales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closed</a:t>
            </a:r>
            <a:r>
              <a:rPr lang="cs-CZ" dirty="0" smtClean="0"/>
              <a:t> to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officials</a:t>
            </a:r>
            <a:endParaRPr lang="cs-CZ" dirty="0" smtClean="0"/>
          </a:p>
          <a:p>
            <a:r>
              <a:rPr lang="cs-CZ" dirty="0" err="1" smtClean="0"/>
              <a:t>Specialists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i="1" dirty="0" err="1" smtClean="0"/>
              <a:t>Responsum</a:t>
            </a:r>
            <a:endParaRPr lang="cs-CZ" i="1" dirty="0" smtClean="0"/>
          </a:p>
          <a:p>
            <a:r>
              <a:rPr lang="cs-CZ" dirty="0" err="1" smtClean="0"/>
              <a:t>Diplomatic</a:t>
            </a:r>
            <a:r>
              <a:rPr lang="cs-CZ" dirty="0" smtClean="0"/>
              <a:t> </a:t>
            </a:r>
            <a:r>
              <a:rPr lang="cs-CZ" dirty="0" err="1" smtClean="0"/>
              <a:t>mission</a:t>
            </a:r>
            <a:r>
              <a:rPr lang="cs-CZ" dirty="0" smtClean="0"/>
              <a:t> – </a:t>
            </a:r>
            <a:r>
              <a:rPr lang="cs-CZ" i="1" dirty="0" smtClean="0"/>
              <a:t>pater </a:t>
            </a:r>
            <a:r>
              <a:rPr lang="cs-CZ" i="1" dirty="0" err="1" smtClean="0"/>
              <a:t>patratus</a:t>
            </a:r>
            <a:r>
              <a:rPr lang="cs-CZ" dirty="0" smtClean="0"/>
              <a:t>, </a:t>
            </a:r>
            <a:r>
              <a:rPr lang="cs-CZ" i="1" dirty="0" err="1" smtClean="0"/>
              <a:t>nuntius</a:t>
            </a:r>
            <a:r>
              <a:rPr lang="cs-CZ" i="1" dirty="0" smtClean="0"/>
              <a:t> </a:t>
            </a:r>
            <a:r>
              <a:rPr lang="cs-CZ" i="1" dirty="0" err="1" smtClean="0"/>
              <a:t>populi</a:t>
            </a:r>
            <a:r>
              <a:rPr lang="cs-CZ" i="1" dirty="0" smtClean="0"/>
              <a:t> Romani, </a:t>
            </a:r>
            <a:r>
              <a:rPr lang="cs-CZ" i="1" dirty="0" err="1" smtClean="0"/>
              <a:t>verbenarius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56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Declare</a:t>
            </a:r>
            <a:r>
              <a:rPr lang="cs-CZ" dirty="0" smtClean="0"/>
              <a:t> </a:t>
            </a:r>
            <a:r>
              <a:rPr lang="cs-CZ" dirty="0" err="1" smtClean="0"/>
              <a:t>wars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 smtClean="0"/>
              <a:t>Clarigatio</a:t>
            </a:r>
            <a:endParaRPr lang="cs-CZ" dirty="0" smtClean="0"/>
          </a:p>
          <a:p>
            <a:r>
              <a:rPr lang="cs-CZ" dirty="0" err="1" smtClean="0"/>
              <a:t>Ritual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declaring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endParaRPr lang="cs-CZ" dirty="0" smtClean="0"/>
          </a:p>
          <a:p>
            <a:r>
              <a:rPr lang="cs-CZ" dirty="0" err="1" smtClean="0"/>
              <a:t>Extradite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guilty</a:t>
            </a:r>
            <a:r>
              <a:rPr lang="cs-CZ" dirty="0" smtClean="0"/>
              <a:t> </a:t>
            </a:r>
            <a:r>
              <a:rPr lang="cs-CZ" dirty="0" err="1" smtClean="0"/>
              <a:t>persons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895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Dio</a:t>
            </a:r>
            <a:r>
              <a:rPr lang="cs-CZ" dirty="0" smtClean="0"/>
              <a:t>. Hal. II 72</a:t>
            </a:r>
          </a:p>
          <a:p>
            <a:r>
              <a:rPr lang="cs-CZ" dirty="0" err="1" smtClean="0"/>
              <a:t>Liv</a:t>
            </a:r>
            <a:r>
              <a:rPr lang="cs-CZ" dirty="0" smtClean="0"/>
              <a:t>. I 32</a:t>
            </a:r>
          </a:p>
          <a:p>
            <a:r>
              <a:rPr lang="cs-CZ" dirty="0" smtClean="0"/>
              <a:t>Plut. </a:t>
            </a:r>
            <a:r>
              <a:rPr lang="cs-CZ" dirty="0" err="1" smtClean="0"/>
              <a:t>Numa</a:t>
            </a:r>
            <a:r>
              <a:rPr lang="cs-CZ" dirty="0" smtClean="0"/>
              <a:t> 12, </a:t>
            </a:r>
            <a:r>
              <a:rPr lang="cs-CZ" dirty="0" err="1" smtClean="0"/>
              <a:t>Camilius</a:t>
            </a:r>
            <a:r>
              <a:rPr lang="cs-CZ" smtClean="0"/>
              <a:t> 18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703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FFFF00"/>
      </a:dk1>
      <a:lt1>
        <a:sysClr val="window" lastClr="000000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166</TotalTime>
  <Words>75</Words>
  <Application>Microsoft Office PowerPoint</Application>
  <PresentationFormat>Předvádění na obrazovce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Century Schoolbook</vt:lpstr>
      <vt:lpstr>Wingdings</vt:lpstr>
      <vt:lpstr>Wingdings 2</vt:lpstr>
      <vt:lpstr>Arkýř</vt:lpstr>
      <vt:lpstr>The Roman religion and wars</vt:lpstr>
      <vt:lpstr>Origin - Fetiales</vt:lpstr>
      <vt:lpstr>Duties</vt:lpstr>
      <vt:lpstr>Declare wars</vt:lpstr>
      <vt:lpstr>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Roman religion and wars</dc:title>
  <dc:creator>Ich</dc:creator>
  <cp:lastModifiedBy>Home</cp:lastModifiedBy>
  <cp:revision>6</cp:revision>
  <dcterms:created xsi:type="dcterms:W3CDTF">2017-11-08T10:39:36Z</dcterms:created>
  <dcterms:modified xsi:type="dcterms:W3CDTF">2018-12-11T17:12:48Z</dcterms:modified>
</cp:coreProperties>
</file>