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00363-86E6-4974-B425-777A7BF09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747D21-AF9E-47D8-9069-997FC3161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E24833-75E4-4798-A9CB-1844EFAC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0702-762E-4220-857F-C46E0BA100B2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589B2F-EA0D-4621-8B22-D9FF34A0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2A7880-4FE8-4743-BCF4-1673CDC5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C5E9-BB39-4AEB-94F6-2E4EE3837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7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3FBCC-55A0-48C5-BA9A-42D5ADC0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BCD69D-7B82-4444-806E-D9E5E2B5D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CD79CB-B792-4B84-85B1-440ECD4D8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0702-762E-4220-857F-C46E0BA100B2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ABC10E-B64A-4B01-8ADD-7A4CAB06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0B5D88-009A-47BF-A745-C5064B64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C5E9-BB39-4AEB-94F6-2E4EE3837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16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3C4527F-EEA3-42D3-911B-B9F861BB1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05A985-C5CF-4A4D-8780-4BCA4DA8B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0E20DC-143D-429C-BF1B-79DC3342B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0702-762E-4220-857F-C46E0BA100B2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95B3A3-0B07-41DC-910D-90654DA1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4A17A8-2BFF-42AC-A4A9-35A41EAE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C5E9-BB39-4AEB-94F6-2E4EE3837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4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B1409-3CA6-48D8-967F-2C835FDE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9094E7-4E05-4C31-BD18-6C410FEC4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C1ADA5-BDBE-44C0-9848-697822D9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0702-762E-4220-857F-C46E0BA100B2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743E73-5089-41AB-B750-6BC75276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087573-3B52-4CC5-83A4-FEA718A3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C5E9-BB39-4AEB-94F6-2E4EE3837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09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4E050-57B5-493F-8F9A-C7F2D0FD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E36D89-5D4D-4151-89CB-F42679873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D0C672-01DE-4473-A6FC-E52769C4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0702-762E-4220-857F-C46E0BA100B2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1B1FD5-3544-476E-B1B4-6A8D8D0B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84BD56-BA86-4E78-BE61-139C9547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C5E9-BB39-4AEB-94F6-2E4EE3837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53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CC52B-F589-47D4-B34C-C51BDE8A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F788B3-5C6D-4AA2-B2A1-74EA05A51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6946447-2984-4DAC-BA2C-D36F7ADE7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69A381-036A-4099-B569-4266E363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0702-762E-4220-857F-C46E0BA100B2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2E8A71-6708-4D7D-8538-05649360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DF3BD5-57A9-49C5-AB59-D3956C97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C5E9-BB39-4AEB-94F6-2E4EE3837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27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1D858-3277-4D06-8462-55CBA5AB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D78F372-89A8-404B-AA97-66D08DD00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DFC926F-533F-4ECC-98C7-23BCC75C8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0BBA3D6-418C-41BE-841D-C88D0F116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1CC593D-BD13-4A09-AF4E-817DA89EF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A5271E-22AE-4D5D-90F2-C2191D9C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0702-762E-4220-857F-C46E0BA100B2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F8C7FBD-90D9-4B56-9C20-EA1C1CEF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6368673-5C26-4725-AA54-C757C068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C5E9-BB39-4AEB-94F6-2E4EE3837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5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84B05-624E-4CB0-A55C-B246BE40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F513CF-BEBC-4325-8036-2A9DFCC0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0702-762E-4220-857F-C46E0BA100B2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074324-1D4F-404C-9385-6EDB3912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9066E9-ED80-4F63-A8F6-7954DBF5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C5E9-BB39-4AEB-94F6-2E4EE3837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97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A3930C4-DB59-478D-8342-47D76C6E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0702-762E-4220-857F-C46E0BA100B2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DD9AC52-6F4A-4BA8-9389-29B7C754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5ECCEE-56D9-4396-B320-F979DD8F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C5E9-BB39-4AEB-94F6-2E4EE3837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12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3AE66-B85C-429D-8B32-8A2692EB0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5048A7-9121-45D4-9E91-89053011B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635AFE4-11C5-4258-90D1-538CCB443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F9C625-11D9-41FA-99C6-180DB44F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0702-762E-4220-857F-C46E0BA100B2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F1C9A2-9124-4DDE-9E59-0002254EA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19A662-C81C-4E58-905E-E0EC07F8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C5E9-BB39-4AEB-94F6-2E4EE3837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56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5BB9F-A3CB-43D3-B170-A39C3F9F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E1ABBEF-0826-4DE1-9FE0-AF3CA86F3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2A01E14-8B5F-4F0A-94B6-8BD961C90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C5359A-3A7A-4F2A-BAD5-4D9DB13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0702-762E-4220-857F-C46E0BA100B2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C886D3-A6FF-44AE-BFA6-C88876805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8EF98C-C6B5-4264-8778-A5734BB5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C5E9-BB39-4AEB-94F6-2E4EE3837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35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4A1F164-7D5E-41ED-80A3-743E7191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9ADDF5B-2121-488C-8139-FF9631ED5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046EEE-C0F7-41BE-B188-9DF4B8236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C0702-762E-4220-857F-C46E0BA100B2}" type="datetimeFigureOut">
              <a:rPr lang="cs-CZ" smtClean="0"/>
              <a:t>17.10.2018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E069D4-A5AC-4C39-A45D-2AD6AD7F3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E486CE-0DB3-496F-9A8B-1076E5A52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8C5E9-BB39-4AEB-94F6-2E4EE3837A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33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273DBF-BFFB-423A-AFF7-A08194A18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Pomalá kinematografie IV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60DB9C-106D-4571-911A-09CE2D9D6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Americká filmová avantgarda</a:t>
            </a:r>
          </a:p>
        </p:txBody>
      </p:sp>
    </p:spTree>
    <p:extLst>
      <p:ext uri="{BB962C8B-B14F-4D97-AF65-F5344CB8AC3E}">
        <p14:creationId xmlns:p14="http://schemas.microsoft.com/office/powerpoint/2010/main" val="421072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CF342-6EF3-47F4-B7D5-2787E1EA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Deníkové filmy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F0270-53A0-4655-97CE-8F418BF59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Avantgardní deníkové filmy akcentují autorskou osobnost tvůrce, a to včetně jeho každodenního života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Skrze vysoce osobní, často fragmentární výjevy deníkové filmy vyjadřují i univerzálně sdílené emoce a myšlenky (stesk po domově, snaha třídit a rekapitulovat život)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Nejvýznamnějším deníkovým filmařem je původem litevský režisér, kritik a básník Jonas Mekas („dědeček americké avantgardní kinematografie“)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svých filmech Mekas mj. zachycuje život v litevské přistěhovalecké komunitě v New Yorku (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Ztracen, ztracen, ztracen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nebo i newyorskou avantgardní scénu (</a:t>
            </a:r>
            <a:r>
              <a:rPr lang="cs-CZ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Walden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Diaries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Notes and </a:t>
            </a:r>
            <a:r>
              <a:rPr lang="cs-CZ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Sketches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Aspekt trvání zdůrazňují svou stopáží (často tři a více hodin)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34731FB-DEAC-4987-9B5F-1A06DFE34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4" r="19666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764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D7077-F04B-4DA7-8AC2-798D27DB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Městské symfonie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DB4645-0DF7-4D72-9877-749918619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Avantgardní „žánr“ městských symfonií navazuje na meziválečné portréty měst – např. Berlín, symfonie velkoměsta (1927)</a:t>
            </a:r>
          </a:p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V poválečném období tento žánr rozvíjí zejména Peter Hutton, který postupně natáčí třídílný portrét New Yorku (1979 – 1990), Budapešti a Lodže.</a:t>
            </a:r>
          </a:p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Hutton filmy komponuje zásadně bez zvuku, záběry od sebe odděluje tmavými pauzami (zamezuje vytváření asociací mezi záběry)</a:t>
            </a:r>
          </a:p>
          <a:p>
            <a:r>
              <a:rPr 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Tíhne k poetizujícímu stylu a abstrakci (hra světla a stínu, pohyb vody a mraků…)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FE8346-1CFD-4DFF-AB61-EED356EF6B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r="21380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594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C916FF7-B566-4BE8-8AC6-56E7BA911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35C42F-9B4D-486D-9CCC-D8A0BF4B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Experimentální </a:t>
            </a:r>
            <a:r>
              <a:rPr lang="cs-CZ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ekokinematografie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DA4750-A8C5-42E4-8F5C-74B9DA332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Odkaz strukturálního filmu dále rezonuje v experimentálně-dokumentárních portrétech přírodních výjevů (jezera, řeky) a krajin (=filmová krajinomalba)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Ústředním představitelem tohoto směru především James Benning a částečně i jeho žačka Sharon Lockhart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Tyto filmy často obsahují ekologickou a společensko-politickou  rovinu, zkoumají vztah člověka a krajiny, přírody a lidského působení nebo různé  (lodní přeprava, neviditelná manuální dřina…)</a:t>
            </a:r>
          </a:p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Pomalá estetika je v tomto případě nejen ekologická, ale především etická – umožňuje zažít environmentální změnu jako záležitost časového trvání</a:t>
            </a:r>
          </a:p>
        </p:txBody>
      </p:sp>
    </p:spTree>
    <p:extLst>
      <p:ext uri="{BB962C8B-B14F-4D97-AF65-F5344CB8AC3E}">
        <p14:creationId xmlns:p14="http://schemas.microsoft.com/office/powerpoint/2010/main" val="121076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CC369-AB4D-4242-B83B-26B843DA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Senzorická etnografie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E8B0E9-8CC2-44D2-BB07-C18056C54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Zásadní díla amerického experimentálního/avantgardního dokumentu dnes vychází z etnografické laboratoře Sensory Ethnography Lab (SEL) při univerzitě v Harvardu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Snaží se prosazovat inovativní spojení estetiky a etnografie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Filmaři natáčí často mimo USA (např. v Číně, Nepálu…)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Zřejmě nejúspěšnějším filmem SEL je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Leviathan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(2012), který pomocí minikamer GoPro vtahujícím stylem přibližuje střet přírody, člověka a strojů na rybářské lodi – kombinuje postupy abstraktního, strukturálního a ekologického dokumentu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E66916-E036-4C96-869C-91B1BC687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5" r="9940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810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2CC39-6CCA-4BD2-8436-28A283DD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Manakamana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9C9A64-4AA0-485F-9FC7-8EE4EA5A2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dvojice tvůrců (Stephanie Spray, Nacho Velez) ze SEL se odehrává v lanovce vedoucí k nepálskému chrámu Manakamana, kde pozoruje různorodé spektrum pasažérů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Snímek navazuje na strukturální tradici warholovského „zírání“ a benningovských portrétů, ale přidává etnografickou vnímavost k subtilním projevům konkrétního prostředí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Skládá se z celkem 11 jízd lanovkou (6 nahoru/5 dolů), kdy každá z nich odpovídá zhruba jednomu kotouči použitého 16mm filmu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Dotýká se několika binárních opozic: portrét/krajina, příroda/kultura, člověk/zvíře, Východ/Západ, řeč/ambientní ruch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77C142-E488-4E0A-9A68-AD8B5D001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4" r="3323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145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43BC00-73A1-425A-A65A-8CB071D58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to experimentální / avantgardní film?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E305D7-B46B-435C-BE1B-F95BF36CA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Filmy, které zásadně nabourávají konvenční představu o tom, co je to film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Obvykle neobsahují děj (alespoň ne v klasickém slova smyslu) a staví do popředí rytmickou strukturu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Přitahují pozornost k technologickým i ontologickým vlastnostem filmu (materie filmové suroviny, základní funkce filmového média, inovativní technologie)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Tvůrci jsou často jednotlivci, operující na pomezí (či za hranicemi) filmového průmyslu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Avantgardní filmy mají potenciál radikálně konfrontovat divácké návyky, a to včetně časového trvání záběrů/sekvencí/filmu</a:t>
            </a:r>
          </a:p>
        </p:txBody>
      </p:sp>
    </p:spTree>
    <p:extLst>
      <p:ext uri="{BB962C8B-B14F-4D97-AF65-F5344CB8AC3E}">
        <p14:creationId xmlns:p14="http://schemas.microsoft.com/office/powerpoint/2010/main" val="366936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B37B4-5E5B-4B02-AED9-DC60F47E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Americká poválečná avantgarda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8AB2BC-4278-4A7C-988B-C81D82063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lnSpcReduction="10000"/>
          </a:bodyPr>
          <a:lstStyle/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Zásadním experimentálním filmem určujícím další směřování amerického avantgardního filmu po WWII je krátkometrážní snímek Odpolední osidla (1943) dvojice </a:t>
            </a:r>
            <a:r>
              <a:rPr lang="cs-CZ" sz="15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Maya Deren – Alexander Hammid (Hackenchmied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Ukázal cestu, jak autonomně financovat experimentální produkci točenou na 16mm film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Zároveň ustanovil novou avantgardní estetiku, která na jednu stranu vycházela ze snových kvalit předválečných surrealistů (+ Jean Cocteau), ale která zároveň působila nově a „americky“.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Zcela ignorují kontinuitu, pokouší se navodit stav permanentního „nyní“ – hypnagogické obrazy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Režiséři Kenneth Anger, Stan Brakhage, Peter Kubelka a další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6FCC9C7-B194-4AAA-B3D2-911AD1A31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8" r="7794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355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B02D7B-0B2E-4F45-B4C5-504B3879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Nástup strukturálního filmu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856F5B-8EA0-4E2C-99EC-AECD7A640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40. a 50. letech americká filmová avantgarda tíhne spíše k výrazové kondenzaci (zhušťování) a komplexitě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raných 60. letech nastupuje trend tzv. strukturálního filmu, který působí v mnoha ohledech opačně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Strukturální film směřuje spíše k jednoduchosti (minimalismu) a jeho tvar se řídí předem danými, jasně stanovenými tvůrčími kritérii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Často využívá fixní kameru, techniku smyčkování, ale i mihotání obrazu (stroboskopický efekt) a další deformace</a:t>
            </a:r>
          </a:p>
        </p:txBody>
      </p:sp>
    </p:spTree>
    <p:extLst>
      <p:ext uri="{BB962C8B-B14F-4D97-AF65-F5344CB8AC3E}">
        <p14:creationId xmlns:p14="http://schemas.microsoft.com/office/powerpoint/2010/main" val="424458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42500-517B-44EE-87A2-20B5B77AA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Andy Warhol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4FDB58-42EB-40C6-9392-DC9DE6CC9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Klíčovou personou, která směřuje americkou avantgardu ke strukturálnímu filmu je vlivný umělec Andy Warhol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Warholův smysl pro parodii a zkratku se v jeho tvorbě do jisté míry obrací proti dosavadním zákonitostem předchozí avantgardní tvorby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Místo mytopoetických snových vizí natáčí film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který více než pět hodin sleduje spícího muže (Warholova milence)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Warhol nechává filmy přehrávat rychlostí 16 fps (rychlost němých filmů), recykluje tytéž záběry, uměle je natahuje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Zároveň útočí na kult avantgardního autora, když nechává běžet kameru a sám od ní odchází – podrývá tak romantizující inklinace dřívějších avantgardních filmařů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Osmihodinový černobílý němý film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nepřetržitě snímá mrakodrap Empire State Building v New Yorku a je od počátku koncipován jako reálně nezhlédnutelný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444067-88B8-4441-A61B-CBD4572DD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85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EACEF3-AC8E-4649-BB9A-58D6B12F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strukturálního filmu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F3A845-6229-4DE3-AAEF-6391CA226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Strukturální filmaři (Michael Snow, Hollis Frampton, Paul Sharits…) poté k warholovským formálním principům přistupují seriózněji (nejde už o agresivní, ironický pop art)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chápou jako prostor, v němž lze prozkoumávat diváckou zkušenost a percepci a zásadně měnit vztah ke sledování prostoru a pohybu</a:t>
            </a:r>
          </a:p>
        </p:txBody>
      </p:sp>
    </p:spTree>
    <p:extLst>
      <p:ext uri="{BB962C8B-B14F-4D97-AF65-F5344CB8AC3E}">
        <p14:creationId xmlns:p14="http://schemas.microsoft.com/office/powerpoint/2010/main" val="215401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EF592-8EE1-40BB-8463-0896C7E9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Snow - Wavelength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3183F8-006F-4301-A5D7-0D961396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lnSpcReduction="10000"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Důležitou figurou strukturálního filmu je kanadský tvůrce Michael Snow, především jeho filmy Wavelength (1967), ←→ (1969) a La région centrale (1971) 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 sestává ze 45 minutového zoomu napříč jedním pokojem, v němž se odehraje několik zdánlivě náhodných událostí (včetně smrti neznámého muže) – ty jsou ale spíše interpunkcí, než narativem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 doprovází táhlý, postupně se zvedající tón, stejně jako různé deformace obrazu, náhlé nepatrné střihy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Kamera nakonec ve velkém detailu zabírá dvojrozměrný obraz moře visící na protější stěně a zcela s ním splývá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překonává apriorní rozdíly mezi lineárním a vertikálním, prozaickým a poetickým, realistickým a mytopoetickým, vertikálním a horizontálním, stylistickou kontinuitou a montáží</a:t>
            </a:r>
          </a:p>
          <a:p>
            <a:pPr marL="0" indent="0"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9C3091-83DE-4AE5-A504-50DCE351F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8" r="24649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3220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5A351-065C-4380-832E-713BACB0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←→ / La région centrale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23C201-E9AB-4007-9000-6C88FD3B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následujících filmech ←→ a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région centrale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Snow dále rozvíjí experimenty s pohyblivou kamerou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Nadále pracuje s crescendem a gradací, v ←→ postupně zrychluje pohyb kamery zleva doprava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tříhodinový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région centrale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natáčený v hornaté krajině severního Quebecu,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režisér vyrábí mechanismus, který s kamerou různě otáčí kolem její osy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Prostřednictvím inovativní technologie Snow dále prozkoumává vztah mezi pohybem,  (kosmickým) časem a prostorem 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CDE1C0-E386-4465-957D-847D207A8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1" r="17032" b="2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9508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CFE080-C9D4-496C-8007-E517F7C3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obecnějším tendencím americké avantgardy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2868E5-E298-4C5D-8A9C-EDBEFFD3C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Warholovy provokace a příchod strukturálního filmu nemění tvář americké avantgardy zcela – nadále se prosazují různé druhy experimentálních proudů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jedny z nejvýznamnějších proudů patří deníkové filmy, poetizující městské symfonie, krajinné portréty a další typy experimentálních dokumentů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Časté jsou také kombinace různých avantgardních postupů, návraty k rané kinematografii a vliv vědeckého přístupu k realitě (matematika, etnografie)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291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1187</Words>
  <Application>Microsoft Office PowerPoint</Application>
  <PresentationFormat>Širokoúhlá obrazovka</PresentationFormat>
  <Paragraphs>70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Pomalá kinematografie IV</vt:lpstr>
      <vt:lpstr>Co je to experimentální / avantgardní film?</vt:lpstr>
      <vt:lpstr>Americká poválečná avantgarda</vt:lpstr>
      <vt:lpstr>Nástup strukturálního filmu </vt:lpstr>
      <vt:lpstr>Andy Warhol</vt:lpstr>
      <vt:lpstr>Principy strukturálního filmu</vt:lpstr>
      <vt:lpstr>Michael Snow - Wavelength</vt:lpstr>
      <vt:lpstr>←→ / La région centrale </vt:lpstr>
      <vt:lpstr>K obecnějším tendencím americké avantgardy</vt:lpstr>
      <vt:lpstr>Deníkové filmy</vt:lpstr>
      <vt:lpstr>Městské symfonie</vt:lpstr>
      <vt:lpstr>Experimentální ekokinematografie</vt:lpstr>
      <vt:lpstr>Senzorická etnografie</vt:lpstr>
      <vt:lpstr>Manakamana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Pomalá kinematografie IV</dc:title>
  <dc:creator>Ondřej Pavlík</dc:creator>
  <cp:lastModifiedBy>Ondřej Pavlík</cp:lastModifiedBy>
  <cp:revision>5</cp:revision>
  <dcterms:created xsi:type="dcterms:W3CDTF">2018-10-18T13:11:00Z</dcterms:created>
  <dcterms:modified xsi:type="dcterms:W3CDTF">2018-10-18T13:47:12Z</dcterms:modified>
</cp:coreProperties>
</file>