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3" r:id="rId8"/>
    <p:sldId id="26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475DBB-CBE2-4A3E-93E3-A3EC4A0E7CF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Übungen zum Dativ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CE73415-6B25-426E-B854-2F43DE6C71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37771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383A5E-81D6-4261-961C-BB3C2156B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Ergänzen Sie die passende Präposition:</a:t>
            </a:r>
            <a:br>
              <a:rPr lang="de-DE" dirty="0"/>
            </a:br>
            <a:r>
              <a:rPr lang="de-DE" dirty="0"/>
              <a:t>aus, bei, mit, nach, von, zu, gegenüber, seit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F7C8DA2-5871-42E6-A72A-DFAAF8F01E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sz="2800" dirty="0"/>
              <a:t>a) Paul geht _____ dem Hund spazieren.</a:t>
            </a:r>
          </a:p>
          <a:p>
            <a:r>
              <a:rPr lang="de-DE" sz="2800" dirty="0"/>
              <a:t>b) Sie fährt _____ dem Taxi nach Hause.</a:t>
            </a:r>
          </a:p>
          <a:p>
            <a:r>
              <a:rPr lang="de-DE" sz="2800" dirty="0"/>
              <a:t>c) Ich wohne _____ drei Monaten in Passau.</a:t>
            </a:r>
          </a:p>
          <a:p>
            <a:r>
              <a:rPr lang="de-DE" sz="2800" dirty="0"/>
              <a:t>d) Die Tankstelle liegt dem Parkhaus ___________.</a:t>
            </a:r>
          </a:p>
          <a:p>
            <a:r>
              <a:rPr lang="de-DE" sz="2800" dirty="0"/>
              <a:t>e) Wie viel Geld hast du ______ dir?</a:t>
            </a:r>
          </a:p>
          <a:p>
            <a:r>
              <a:rPr lang="de-DE" sz="2800" dirty="0"/>
              <a:t> f) Kannst du mich _______ Flughafen abholen?</a:t>
            </a:r>
          </a:p>
          <a:p>
            <a:r>
              <a:rPr lang="de-DE" sz="2800" dirty="0"/>
              <a:t>g) Maria will nicht ______ mir in Urlaub fahren.</a:t>
            </a:r>
          </a:p>
        </p:txBody>
      </p:sp>
    </p:spTree>
    <p:extLst>
      <p:ext uri="{BB962C8B-B14F-4D97-AF65-F5344CB8AC3E}">
        <p14:creationId xmlns:p14="http://schemas.microsoft.com/office/powerpoint/2010/main" val="3586293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9F2D37-F307-46C2-96D4-FAE72FBA9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Ergänzen Sie die passende Präposition:</a:t>
            </a:r>
            <a:br>
              <a:rPr lang="de-DE" dirty="0"/>
            </a:br>
            <a:r>
              <a:rPr lang="de-DE" dirty="0"/>
              <a:t>aus, bei, mit, nach, von, zu, gegenüber, seit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04B9A04-8A4D-4281-A756-6B2240D6AE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800" dirty="0"/>
              <a:t>h) Ich bringe dich _____ Bahnhof.</a:t>
            </a:r>
          </a:p>
          <a:p>
            <a:r>
              <a:rPr lang="de-DE" sz="2800" dirty="0"/>
              <a:t>i) Maria wohnt _____ ihren Eltern. </a:t>
            </a:r>
          </a:p>
          <a:p>
            <a:r>
              <a:rPr lang="de-DE" sz="2800" dirty="0"/>
              <a:t>j) Wir holen unsere Tante _____ Bahnhof ab.</a:t>
            </a:r>
          </a:p>
          <a:p>
            <a:r>
              <a:rPr lang="de-DE" sz="2800" dirty="0"/>
              <a:t>k) Heute Nachmittag gehe ich _____ Klaus.</a:t>
            </a:r>
          </a:p>
          <a:p>
            <a:r>
              <a:rPr lang="de-DE" sz="2800" dirty="0"/>
              <a:t>l) _____ Regen mag ich nicht joggen.</a:t>
            </a:r>
          </a:p>
          <a:p>
            <a:r>
              <a:rPr lang="de-DE" sz="2800" dirty="0"/>
              <a:t>m) _____ wem ist das Geschenk?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68613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645053-44CF-40E4-B3DD-6022B5C2E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Antworten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D020D99-C636-4152-B281-6A07BBCC26A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dirty="0"/>
              <a:t>a) mit</a:t>
            </a:r>
          </a:p>
          <a:p>
            <a:r>
              <a:rPr lang="de-DE" dirty="0"/>
              <a:t>b) mit</a:t>
            </a:r>
          </a:p>
          <a:p>
            <a:r>
              <a:rPr lang="de-DE" dirty="0"/>
              <a:t>c) seit</a:t>
            </a:r>
          </a:p>
          <a:p>
            <a:r>
              <a:rPr lang="de-DE" dirty="0"/>
              <a:t>d) gegenüber</a:t>
            </a:r>
          </a:p>
          <a:p>
            <a:r>
              <a:rPr lang="de-DE" dirty="0"/>
              <a:t>e) bei</a:t>
            </a:r>
          </a:p>
          <a:p>
            <a:r>
              <a:rPr lang="de-DE" dirty="0"/>
              <a:t>f) vom</a:t>
            </a:r>
          </a:p>
          <a:p>
            <a:r>
              <a:rPr lang="de-DE" dirty="0"/>
              <a:t>g) mit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5E222E00-7EA8-4D0F-92CD-42955BF1226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e-DE" dirty="0"/>
              <a:t>h) zum</a:t>
            </a:r>
          </a:p>
          <a:p>
            <a:r>
              <a:rPr lang="de-DE" dirty="0"/>
              <a:t>i) bei</a:t>
            </a:r>
          </a:p>
          <a:p>
            <a:r>
              <a:rPr lang="de-DE" dirty="0"/>
              <a:t>j) vom</a:t>
            </a:r>
          </a:p>
          <a:p>
            <a:r>
              <a:rPr lang="de-DE" dirty="0"/>
              <a:t>k) zu</a:t>
            </a:r>
          </a:p>
          <a:p>
            <a:r>
              <a:rPr lang="de-DE" dirty="0"/>
              <a:t>l) bei</a:t>
            </a:r>
          </a:p>
          <a:p>
            <a:r>
              <a:rPr lang="de-DE" dirty="0"/>
              <a:t>m) von</a:t>
            </a:r>
          </a:p>
        </p:txBody>
      </p:sp>
    </p:spTree>
    <p:extLst>
      <p:ext uri="{BB962C8B-B14F-4D97-AF65-F5344CB8AC3E}">
        <p14:creationId xmlns:p14="http://schemas.microsoft.com/office/powerpoint/2010/main" val="536200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97A0C9-96E5-467E-8836-A341D5A1B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Ergänzen Sie die Endungen: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E19F1B7-F4CE-491B-A132-ECD9AD12DC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800" dirty="0"/>
              <a:t>a) Paul fährt mit d____ Taxi nach Hause.</a:t>
            </a:r>
          </a:p>
          <a:p>
            <a:r>
              <a:rPr lang="de-DE" sz="2800" dirty="0"/>
              <a:t>b) Maria wohnt seit ein___ Jahr in Wien.</a:t>
            </a:r>
          </a:p>
          <a:p>
            <a:r>
              <a:rPr lang="de-DE" sz="2800" dirty="0"/>
              <a:t>c) Ich hole das Paket von d____ Post ab.</a:t>
            </a:r>
          </a:p>
          <a:p>
            <a:r>
              <a:rPr lang="de-DE" sz="2800" dirty="0"/>
              <a:t>d) Wann gehst du morgens aus d___ Haus?</a:t>
            </a:r>
          </a:p>
          <a:p>
            <a:r>
              <a:rPr lang="de-DE" sz="2800" dirty="0"/>
              <a:t>e) Wohin gehst du nach d____ Essen?</a:t>
            </a:r>
          </a:p>
          <a:p>
            <a:r>
              <a:rPr lang="de-DE" sz="2800" dirty="0"/>
              <a:t> f) Hol bitte den Wein aus d___ Keller!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068722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B1CAC5-33C5-4BC7-9583-55309DC20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Ergänzen Sie die Endungen: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53A60C0-692D-4DA2-A689-933E908F1C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800" dirty="0"/>
              <a:t>g) Peter wohnt bei d____ Eltern.</a:t>
            </a:r>
          </a:p>
          <a:p>
            <a:r>
              <a:rPr lang="de-DE" sz="2800" dirty="0"/>
              <a:t>h) Eva arbeitet seit ein___ Woche in Bonn.</a:t>
            </a:r>
          </a:p>
          <a:p>
            <a:r>
              <a:rPr lang="de-DE" sz="2800" dirty="0"/>
              <a:t> i) Klaus nimmt die Jacke aus d____ Schrank.</a:t>
            </a:r>
          </a:p>
          <a:p>
            <a:r>
              <a:rPr lang="de-DE" sz="2800" dirty="0"/>
              <a:t> j) Nach d___ Arbeit besucht er Maria.</a:t>
            </a:r>
          </a:p>
          <a:p>
            <a:r>
              <a:rPr lang="de-DE" sz="2800" dirty="0"/>
              <a:t>k) Das Hotel liegt d____ Bahnhof gegenüber.</a:t>
            </a:r>
          </a:p>
          <a:p>
            <a:r>
              <a:rPr lang="de-DE" sz="2800" dirty="0"/>
              <a:t> l) Max wohnte lange bei sein___ Tante.</a:t>
            </a:r>
          </a:p>
        </p:txBody>
      </p:sp>
    </p:spTree>
    <p:extLst>
      <p:ext uri="{BB962C8B-B14F-4D97-AF65-F5344CB8AC3E}">
        <p14:creationId xmlns:p14="http://schemas.microsoft.com/office/powerpoint/2010/main" val="33367062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645053-44CF-40E4-B3DD-6022B5C2E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Antworten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D020D99-C636-4152-B281-6A07BBCC26A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dirty="0"/>
              <a:t>a) dem</a:t>
            </a:r>
          </a:p>
          <a:p>
            <a:r>
              <a:rPr lang="de-DE" dirty="0"/>
              <a:t>b) einem</a:t>
            </a:r>
          </a:p>
          <a:p>
            <a:r>
              <a:rPr lang="de-DE" dirty="0"/>
              <a:t>c) der</a:t>
            </a:r>
          </a:p>
          <a:p>
            <a:r>
              <a:rPr lang="de-DE" dirty="0"/>
              <a:t>d) dem</a:t>
            </a:r>
          </a:p>
          <a:p>
            <a:r>
              <a:rPr lang="de-DE" dirty="0"/>
              <a:t>e) dem</a:t>
            </a:r>
          </a:p>
          <a:p>
            <a:r>
              <a:rPr lang="de-DE" dirty="0"/>
              <a:t>f) dem</a:t>
            </a:r>
          </a:p>
          <a:p>
            <a:endParaRPr lang="de-DE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5E222E00-7EA8-4D0F-92CD-42955BF1226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e-DE" dirty="0"/>
              <a:t>g) den</a:t>
            </a:r>
          </a:p>
          <a:p>
            <a:r>
              <a:rPr lang="de-DE" dirty="0"/>
              <a:t>h) einer</a:t>
            </a:r>
          </a:p>
          <a:p>
            <a:r>
              <a:rPr lang="de-DE" dirty="0"/>
              <a:t>i) dem</a:t>
            </a:r>
          </a:p>
          <a:p>
            <a:r>
              <a:rPr lang="de-DE" dirty="0"/>
              <a:t>j) der</a:t>
            </a:r>
          </a:p>
          <a:p>
            <a:r>
              <a:rPr lang="de-DE" dirty="0"/>
              <a:t>k) dem</a:t>
            </a:r>
          </a:p>
          <a:p>
            <a:r>
              <a:rPr lang="de-DE" dirty="0"/>
              <a:t>l) seiner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8283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880986-35BB-4584-8902-93D5AF829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Verben mit Dativ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E2DC0CE-FC40-4F7B-8032-0466FCC86C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8700052" cy="3581400"/>
          </a:xfrm>
        </p:spPr>
        <p:txBody>
          <a:bodyPr>
            <a:normAutofit fontScale="92500" lnSpcReduction="10000"/>
          </a:bodyPr>
          <a:lstStyle/>
          <a:p>
            <a:r>
              <a:rPr lang="de-DE" dirty="0"/>
              <a:t>antworten</a:t>
            </a:r>
          </a:p>
          <a:p>
            <a:r>
              <a:rPr lang="de-DE" dirty="0"/>
              <a:t>danken</a:t>
            </a:r>
          </a:p>
          <a:p>
            <a:r>
              <a:rPr lang="de-DE" dirty="0"/>
              <a:t>fehlen</a:t>
            </a:r>
          </a:p>
          <a:p>
            <a:r>
              <a:rPr lang="de-DE" dirty="0"/>
              <a:t>gehören</a:t>
            </a:r>
          </a:p>
          <a:p>
            <a:r>
              <a:rPr lang="de-DE" dirty="0"/>
              <a:t>glauben</a:t>
            </a:r>
          </a:p>
          <a:p>
            <a:r>
              <a:rPr lang="de-DE" dirty="0"/>
              <a:t>gratulieren</a:t>
            </a:r>
          </a:p>
          <a:p>
            <a:r>
              <a:rPr lang="de-DE" dirty="0"/>
              <a:t>helfen</a:t>
            </a:r>
          </a:p>
          <a:p>
            <a:r>
              <a:rPr lang="de-DE" dirty="0"/>
              <a:t>sagen</a:t>
            </a:r>
          </a:p>
          <a:p>
            <a:r>
              <a:rPr lang="de-DE" dirty="0"/>
              <a:t>schmecken</a:t>
            </a:r>
          </a:p>
        </p:txBody>
      </p:sp>
    </p:spTree>
    <p:extLst>
      <p:ext uri="{BB962C8B-B14F-4D97-AF65-F5344CB8AC3E}">
        <p14:creationId xmlns:p14="http://schemas.microsoft.com/office/powerpoint/2010/main" val="3566998207"/>
      </p:ext>
    </p:extLst>
  </p:cSld>
  <p:clrMapOvr>
    <a:masterClrMapping/>
  </p:clrMapOvr>
</p:sld>
</file>

<file path=ppt/theme/theme1.xml><?xml version="1.0" encoding="utf-8"?>
<a:theme xmlns:a="http://schemas.openxmlformats.org/drawingml/2006/main" name="Oříznutí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Oříznutí</Template>
  <TotalTime>411</TotalTime>
  <Words>365</Words>
  <Application>Microsoft Office PowerPoint</Application>
  <PresentationFormat>Širokoúhlá obrazovka</PresentationFormat>
  <Paragraphs>67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0" baseType="lpstr">
      <vt:lpstr>Franklin Gothic Book</vt:lpstr>
      <vt:lpstr>Oříznutí</vt:lpstr>
      <vt:lpstr>Übungen zum Dativ</vt:lpstr>
      <vt:lpstr>Ergänzen Sie die passende Präposition: aus, bei, mit, nach, von, zu, gegenüber, seit</vt:lpstr>
      <vt:lpstr>Ergänzen Sie die passende Präposition: aus, bei, mit, nach, von, zu, gegenüber, seit</vt:lpstr>
      <vt:lpstr>Antworten</vt:lpstr>
      <vt:lpstr>Ergänzen Sie die Endungen:</vt:lpstr>
      <vt:lpstr>Ergänzen Sie die Endungen:</vt:lpstr>
      <vt:lpstr>Antworten</vt:lpstr>
      <vt:lpstr>Verben mit Dativ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Übungen zum Dativ</dc:title>
  <dc:creator>William Richter</dc:creator>
  <cp:lastModifiedBy>William Richter</cp:lastModifiedBy>
  <cp:revision>6</cp:revision>
  <dcterms:created xsi:type="dcterms:W3CDTF">2018-11-11T09:36:17Z</dcterms:created>
  <dcterms:modified xsi:type="dcterms:W3CDTF">2018-11-26T15:52:34Z</dcterms:modified>
</cp:coreProperties>
</file>