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275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142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0934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870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2177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733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184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589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6826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547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820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013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180916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VEAUjFLSqXY" TargetMode="External"/><Relationship Id="rId3" Type="http://schemas.openxmlformats.org/officeDocument/2006/relationships/hyperlink" Target="http://www.youtube.com/watch?v=Ra-OU33n434&amp;feature=related" TargetMode="External"/><Relationship Id="rId7" Type="http://schemas.openxmlformats.org/officeDocument/2006/relationships/hyperlink" Target="https://www.youtube.com/watch?v=hP03QNPvs80" TargetMode="External"/><Relationship Id="rId2" Type="http://schemas.openxmlformats.org/officeDocument/2006/relationships/hyperlink" Target="http://ubu.com/film/paik_master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rtelectronicmedia.com/artwork/video-flag-y" TargetMode="External"/><Relationship Id="rId5" Type="http://schemas.openxmlformats.org/officeDocument/2006/relationships/hyperlink" Target="http://www.youtube.com/watch?v=3rPZYGuCFdw&amp;feature=related" TargetMode="External"/><Relationship Id="rId4" Type="http://schemas.openxmlformats.org/officeDocument/2006/relationships/hyperlink" Target="http://www.youtube.com/watch?v=8XcoJEBXm90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zGsVbSdD3k" TargetMode="External"/><Relationship Id="rId2" Type="http://schemas.openxmlformats.org/officeDocument/2006/relationships/hyperlink" Target="https://www.youtube.com/watch?v=IJcOQ5FAlGw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mu.cz/item.php?item=205" TargetMode="External"/><Relationship Id="rId2" Type="http://schemas.openxmlformats.org/officeDocument/2006/relationships/hyperlink" Target="https://www.youtube.com/watch?v=Ylow_1ytoi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asulka.org/Videomasters/MA_index.html" TargetMode="External"/><Relationship Id="rId4" Type="http://schemas.openxmlformats.org/officeDocument/2006/relationships/hyperlink" Target="http://www.ubu.com/film/vasulka_calligrams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bu.com/film/fluxfilm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t_hTxJpWITw" TargetMode="External"/><Relationship Id="rId3" Type="http://schemas.openxmlformats.org/officeDocument/2006/relationships/hyperlink" Target="http://www.youtube.com/watch?v=gN2zcLBr_VM" TargetMode="External"/><Relationship Id="rId7" Type="http://schemas.openxmlformats.org/officeDocument/2006/relationships/hyperlink" Target="https://www.youtube.com/watch?v=SSulycqZH-U" TargetMode="External"/><Relationship Id="rId2" Type="http://schemas.openxmlformats.org/officeDocument/2006/relationships/hyperlink" Target="https://www.youtube.com/watch?v=EfP5OMCfiZ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51zT2qX10FA" TargetMode="External"/><Relationship Id="rId5" Type="http://schemas.openxmlformats.org/officeDocument/2006/relationships/hyperlink" Target="http://www.youtube.com/watch?v=HWGnN_W0EkE" TargetMode="External"/><Relationship Id="rId4" Type="http://schemas.openxmlformats.org/officeDocument/2006/relationships/hyperlink" Target="http://www.medienkunstnetz.de/works/imaginary-landscape-1/audio/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SwovB28B34" TargetMode="External"/><Relationship Id="rId2" Type="http://schemas.openxmlformats.org/officeDocument/2006/relationships/hyperlink" Target="https://www.youtube.com/watch?v=n8TJx8n9Us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kdYxJ85RSds" TargetMode="External"/><Relationship Id="rId4" Type="http://schemas.openxmlformats.org/officeDocument/2006/relationships/hyperlink" Target="https://www.youtube.com/watch?v=tpCMOgpx70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-dXQIUEwEG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/>
              <a:t>Kánon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umění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nových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médií</a:t>
            </a:r>
            <a:r>
              <a:rPr lang="en-US" sz="4000" b="1" dirty="0" smtClean="0"/>
              <a:t>. </a:t>
            </a:r>
            <a:r>
              <a:rPr lang="sk-SK" sz="4000" b="1" dirty="0" smtClean="0"/>
              <a:t/>
            </a:r>
            <a:br>
              <a:rPr lang="sk-SK" sz="4000" b="1" dirty="0" smtClean="0"/>
            </a:br>
            <a:r>
              <a:rPr lang="en-US" sz="4000" dirty="0" smtClean="0"/>
              <a:t>The best of new media art I</a:t>
            </a:r>
            <a:r>
              <a:rPr lang="sk-SK" sz="4000" dirty="0" smtClean="0"/>
              <a:t/>
            </a:r>
            <a:br>
              <a:rPr lang="sk-SK" sz="4000" dirty="0" smtClean="0"/>
            </a:br>
            <a:r>
              <a:rPr lang="en-US" sz="4000" b="1" dirty="0" smtClean="0"/>
              <a:t>IM047</a:t>
            </a:r>
            <a:r>
              <a:rPr lang="sk-SK" sz="4000" b="1" dirty="0" smtClean="0"/>
              <a:t/>
            </a:r>
            <a:br>
              <a:rPr lang="sk-SK" sz="4000" b="1" dirty="0" smtClean="0"/>
            </a:br>
            <a:r>
              <a:rPr lang="sk-SK" sz="4000" b="1" dirty="0" smtClean="0"/>
              <a:t>BLOK 2</a:t>
            </a:r>
            <a:endParaRPr lang="sk-SK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Mgr. Martina </a:t>
            </a:r>
            <a:r>
              <a:rPr lang="sk-SK" dirty="0" err="1" smtClean="0"/>
              <a:t>Ivičič</a:t>
            </a:r>
            <a:endParaRPr lang="sk-SK" dirty="0" smtClean="0"/>
          </a:p>
          <a:p>
            <a:r>
              <a:rPr lang="sk-SK" dirty="0" err="1" smtClean="0"/>
              <a:t>Teorie</a:t>
            </a:r>
            <a:r>
              <a:rPr lang="sk-SK" dirty="0" smtClean="0"/>
              <a:t> </a:t>
            </a:r>
            <a:r>
              <a:rPr lang="sk-SK" dirty="0" err="1" smtClean="0"/>
              <a:t>interaktivních</a:t>
            </a:r>
            <a:r>
              <a:rPr lang="sk-SK" dirty="0" smtClean="0"/>
              <a:t> médií</a:t>
            </a:r>
          </a:p>
          <a:p>
            <a:r>
              <a:rPr lang="sk-SK" dirty="0" smtClean="0">
                <a:hlinkClick r:id="rId2"/>
              </a:rPr>
              <a:t>180916</a:t>
            </a:r>
            <a:r>
              <a:rPr lang="en-US" dirty="0" smtClean="0">
                <a:hlinkClick r:id="rId2"/>
              </a:rPr>
              <a:t>@mail.muni.cz</a:t>
            </a:r>
            <a:endParaRPr lang="sk-SK" dirty="0" smtClean="0"/>
          </a:p>
          <a:p>
            <a:r>
              <a:rPr lang="sk-SK" dirty="0" err="1" smtClean="0"/>
              <a:t>Podzim</a:t>
            </a:r>
            <a:r>
              <a:rPr lang="sk-SK" dirty="0" smtClean="0"/>
              <a:t> 2018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56896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7448" y="476672"/>
            <a:ext cx="9144000" cy="1143000"/>
          </a:xfrm>
        </p:spPr>
        <p:txBody>
          <a:bodyPr/>
          <a:lstStyle/>
          <a:p>
            <a:r>
              <a:rPr lang="sk-SK" b="1" cap="all" dirty="0" smtClean="0"/>
              <a:t>POČIATKY </a:t>
            </a:r>
            <a:r>
              <a:rPr lang="sk-SK" b="1" cap="all" dirty="0" err="1" smtClean="0"/>
              <a:t>VideoartU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857164" y="1844824"/>
            <a:ext cx="9684568" cy="4696544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Nam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r>
              <a:rPr lang="sk-SK" b="1" dirty="0" err="1">
                <a:solidFill>
                  <a:srgbClr val="FF0000"/>
                </a:solidFill>
              </a:rPr>
              <a:t>June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b="1" dirty="0" err="1">
                <a:solidFill>
                  <a:srgbClr val="FF0000"/>
                </a:solidFill>
              </a:rPr>
              <a:t>Paik</a:t>
            </a:r>
            <a:r>
              <a:rPr lang="sk-SK" b="1" dirty="0">
                <a:solidFill>
                  <a:srgbClr val="FF0000"/>
                </a:solidFill>
              </a:rPr>
              <a:t> : </a:t>
            </a:r>
            <a:r>
              <a:rPr lang="sk-SK" b="1" dirty="0" err="1">
                <a:solidFill>
                  <a:srgbClr val="FF0000"/>
                </a:solidFill>
              </a:rPr>
              <a:t>Lessons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b="1" dirty="0" err="1">
                <a:solidFill>
                  <a:srgbClr val="FF0000"/>
                </a:solidFill>
              </a:rPr>
              <a:t>from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b="1" dirty="0" err="1">
                <a:solidFill>
                  <a:srgbClr val="FF0000"/>
                </a:solidFill>
              </a:rPr>
              <a:t>the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b="1" dirty="0" err="1">
                <a:solidFill>
                  <a:srgbClr val="FF0000"/>
                </a:solidFill>
              </a:rPr>
              <a:t>VideoMaster</a:t>
            </a:r>
            <a:r>
              <a:rPr lang="sk-SK" b="1" dirty="0">
                <a:solidFill>
                  <a:srgbClr val="FF0000"/>
                </a:solidFill>
              </a:rPr>
              <a:t>, </a:t>
            </a:r>
            <a:r>
              <a:rPr lang="sk-SK" b="1" dirty="0">
                <a:solidFill>
                  <a:srgbClr val="FF0000"/>
                </a:solidFill>
                <a:hlinkClick r:id="rId2"/>
              </a:rPr>
              <a:t>http://ubu.com/film/paik_master.html</a:t>
            </a:r>
            <a:endParaRPr lang="sk-SK" b="1" dirty="0">
              <a:solidFill>
                <a:srgbClr val="FF0000"/>
              </a:solidFill>
            </a:endParaRPr>
          </a:p>
          <a:p>
            <a:r>
              <a:rPr lang="sk-SK" dirty="0" err="1"/>
              <a:t>Nam</a:t>
            </a:r>
            <a:r>
              <a:rPr lang="sk-SK" dirty="0"/>
              <a:t> </a:t>
            </a:r>
            <a:r>
              <a:rPr lang="sk-SK" dirty="0" err="1"/>
              <a:t>June</a:t>
            </a:r>
            <a:r>
              <a:rPr lang="sk-SK" dirty="0"/>
              <a:t> </a:t>
            </a:r>
            <a:r>
              <a:rPr lang="sk-SK" dirty="0" err="1"/>
              <a:t>Paik</a:t>
            </a:r>
            <a:r>
              <a:rPr lang="sk-SK" dirty="0"/>
              <a:t> : NYC </a:t>
            </a:r>
            <a:r>
              <a:rPr lang="sk-SK" dirty="0" smtClean="0"/>
              <a:t>2009   retrospektívna výstava</a:t>
            </a:r>
          </a:p>
          <a:p>
            <a:r>
              <a:rPr lang="sk-SK" dirty="0" smtClean="0"/>
              <a:t>TV SCULPTURES:   </a:t>
            </a:r>
            <a:r>
              <a:rPr lang="sk-SK" dirty="0" smtClean="0">
                <a:hlinkClick r:id="rId3"/>
              </a:rPr>
              <a:t>http</a:t>
            </a:r>
            <a:r>
              <a:rPr lang="sk-SK" dirty="0">
                <a:hlinkClick r:id="rId3"/>
              </a:rPr>
              <a:t>://www.youtube.com/watch?v=Ra-OU33n434&amp;feature=related</a:t>
            </a:r>
            <a:endParaRPr lang="sk-SK" dirty="0"/>
          </a:p>
          <a:p>
            <a:r>
              <a:rPr lang="sk-SK" dirty="0" smtClean="0"/>
              <a:t>NJP: PIANO: </a:t>
            </a:r>
            <a:r>
              <a:rPr lang="sk-SK" dirty="0" smtClean="0">
                <a:hlinkClick r:id="rId4"/>
              </a:rPr>
              <a:t>http://www.youtube.com/watch?v=8XcoJEBXm90</a:t>
            </a:r>
            <a:r>
              <a:rPr lang="sk-SK" dirty="0" smtClean="0"/>
              <a:t> </a:t>
            </a:r>
          </a:p>
          <a:p>
            <a:r>
              <a:rPr lang="sk-SK" dirty="0" smtClean="0"/>
              <a:t>NJP: </a:t>
            </a:r>
            <a:r>
              <a:rPr lang="sk-SK" dirty="0" err="1" smtClean="0"/>
              <a:t>Electronic</a:t>
            </a:r>
            <a:r>
              <a:rPr lang="sk-SK" dirty="0" smtClean="0"/>
              <a:t> </a:t>
            </a:r>
            <a:r>
              <a:rPr lang="sk-SK" dirty="0" err="1" smtClean="0"/>
              <a:t>Superhighway</a:t>
            </a:r>
            <a:r>
              <a:rPr lang="sk-SK" dirty="0" smtClean="0"/>
              <a:t>:  </a:t>
            </a:r>
            <a:r>
              <a:rPr lang="sk-SK" dirty="0" smtClean="0">
                <a:hlinkClick r:id="rId5"/>
              </a:rPr>
              <a:t>http://www.youtube.com/watch?v=3rPZYGuCFdw&amp;feature=related</a:t>
            </a:r>
            <a:endParaRPr lang="sk-SK" dirty="0" smtClean="0"/>
          </a:p>
          <a:p>
            <a:r>
              <a:rPr lang="sk-SK" dirty="0" smtClean="0"/>
              <a:t>VIDEO FLAG:  </a:t>
            </a:r>
            <a:r>
              <a:rPr lang="sk-SK" dirty="0" smtClean="0">
                <a:hlinkClick r:id="rId6"/>
              </a:rPr>
              <a:t>http://www.artelectronicmedia.com/artwork/video-flag-y</a:t>
            </a:r>
            <a:endParaRPr lang="sk-SK" dirty="0" smtClean="0"/>
          </a:p>
          <a:p>
            <a:r>
              <a:rPr lang="sk-SK" dirty="0" smtClean="0"/>
              <a:t>NJP: VENUS</a:t>
            </a:r>
          </a:p>
          <a:p>
            <a:r>
              <a:rPr lang="sk-SK" dirty="0">
                <a:hlinkClick r:id="rId7"/>
              </a:rPr>
              <a:t>https://</a:t>
            </a:r>
            <a:r>
              <a:rPr lang="sk-SK" dirty="0" smtClean="0">
                <a:hlinkClick r:id="rId7"/>
              </a:rPr>
              <a:t>www.youtube.com/watch?v=hP03QNPvs80</a:t>
            </a:r>
            <a:r>
              <a:rPr lang="sk-SK" dirty="0" smtClean="0"/>
              <a:t> </a:t>
            </a:r>
          </a:p>
          <a:p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b="1" dirty="0" err="1">
                <a:solidFill>
                  <a:srgbClr val="FF0000"/>
                </a:solidFill>
              </a:rPr>
              <a:t>Nam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b="1" dirty="0" err="1">
                <a:solidFill>
                  <a:srgbClr val="FF0000"/>
                </a:solidFill>
              </a:rPr>
              <a:t>June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b="1" dirty="0" err="1">
                <a:solidFill>
                  <a:srgbClr val="FF0000"/>
                </a:solidFill>
              </a:rPr>
              <a:t>Paik</a:t>
            </a:r>
            <a:r>
              <a:rPr lang="sk-SK" b="1" dirty="0">
                <a:solidFill>
                  <a:srgbClr val="FF0000"/>
                </a:solidFill>
              </a:rPr>
              <a:t> - Videofilm </a:t>
            </a:r>
            <a:r>
              <a:rPr lang="sk-SK" b="1" dirty="0" err="1">
                <a:solidFill>
                  <a:srgbClr val="FF0000"/>
                </a:solidFill>
              </a:rPr>
              <a:t>Concert</a:t>
            </a:r>
            <a:r>
              <a:rPr lang="sk-SK" b="1" dirty="0">
                <a:solidFill>
                  <a:srgbClr val="FF0000"/>
                </a:solidFill>
              </a:rPr>
              <a:t> (1965 </a:t>
            </a:r>
          </a:p>
          <a:p>
            <a:r>
              <a:rPr lang="sk-SK" dirty="0">
                <a:solidFill>
                  <a:srgbClr val="FF0000"/>
                </a:solidFill>
                <a:hlinkClick r:id="rId8"/>
              </a:rPr>
              <a:t>https://www.youtube.com/watch?v=VEAUjFLSqXY</a:t>
            </a:r>
            <a:r>
              <a:rPr lang="sk-SK" dirty="0">
                <a:solidFill>
                  <a:srgbClr val="FF0000"/>
                </a:solidFill>
              </a:rPr>
              <a:t> </a:t>
            </a:r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65230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Picture 3" descr="G:\AV podzim 2013\exposition of music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7688" y="0"/>
            <a:ext cx="4918239" cy="67496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491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Wolf </a:t>
            </a:r>
            <a:r>
              <a:rPr lang="sk-SK" dirty="0" err="1" smtClean="0"/>
              <a:t>Vostell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Sun in </a:t>
            </a:r>
            <a:r>
              <a:rPr lang="sk-SK" dirty="0" err="1" smtClean="0"/>
              <a:t>your</a:t>
            </a:r>
            <a:r>
              <a:rPr lang="sk-SK" dirty="0" smtClean="0"/>
              <a:t> </a:t>
            </a:r>
            <a:r>
              <a:rPr lang="sk-SK" dirty="0" err="1" smtClean="0"/>
              <a:t>head</a:t>
            </a:r>
            <a:endParaRPr lang="sk-SK" dirty="0" smtClean="0"/>
          </a:p>
          <a:p>
            <a:r>
              <a:rPr lang="sk-SK" dirty="0" smtClean="0">
                <a:hlinkClick r:id="rId2"/>
              </a:rPr>
              <a:t>https://www.youtube.com/watch?v=IJcOQ5FAlGw</a:t>
            </a:r>
            <a:endParaRPr lang="sk-SK" dirty="0" smtClean="0"/>
          </a:p>
          <a:p>
            <a:endParaRPr lang="sk-SK" dirty="0" smtClean="0"/>
          </a:p>
          <a:p>
            <a:r>
              <a:rPr lang="en-US" dirty="0" smtClean="0"/>
              <a:t>'9 No – </a:t>
            </a:r>
            <a:r>
              <a:rPr lang="en-US" dirty="0" err="1" smtClean="0"/>
              <a:t>Dé-coll</a:t>
            </a:r>
            <a:r>
              <a:rPr lang="en-US" dirty="0" smtClean="0"/>
              <a:t>/ages) </a:t>
            </a:r>
            <a:r>
              <a:rPr lang="sk-SK" dirty="0" smtClean="0"/>
              <a:t>-</a:t>
            </a:r>
            <a:r>
              <a:rPr lang="en-US" dirty="0" smtClean="0"/>
              <a:t> 14 September 1963</a:t>
            </a:r>
            <a:r>
              <a:rPr lang="sk-SK" dirty="0" smtClean="0"/>
              <a:t> </a:t>
            </a:r>
            <a:r>
              <a:rPr lang="en-US" dirty="0" smtClean="0"/>
              <a:t> in nine different locations in Wuppertal, and was organized by the </a:t>
            </a:r>
            <a:r>
              <a:rPr lang="en-US" dirty="0" err="1" smtClean="0"/>
              <a:t>Galerie</a:t>
            </a:r>
            <a:r>
              <a:rPr lang="en-US" dirty="0" smtClean="0"/>
              <a:t> </a:t>
            </a:r>
            <a:r>
              <a:rPr lang="en-US" dirty="0" err="1" smtClean="0"/>
              <a:t>Parnass</a:t>
            </a:r>
            <a:r>
              <a:rPr lang="en-US" dirty="0" smtClean="0"/>
              <a:t> </a:t>
            </a:r>
            <a:endParaRPr lang="sk-SK" dirty="0" smtClean="0"/>
          </a:p>
          <a:p>
            <a:endParaRPr lang="sk-SK" dirty="0" smtClean="0"/>
          </a:p>
          <a:p>
            <a:r>
              <a:rPr lang="de-DE" dirty="0" smtClean="0"/>
              <a:t>Wolf Vostell Elektronischer </a:t>
            </a:r>
            <a:r>
              <a:rPr lang="de-DE" dirty="0" err="1" smtClean="0"/>
              <a:t>dé-coll</a:t>
            </a:r>
            <a:r>
              <a:rPr lang="de-DE" dirty="0" smtClean="0"/>
              <a:t>/</a:t>
            </a:r>
            <a:r>
              <a:rPr lang="de-DE" dirty="0" err="1" smtClean="0"/>
              <a:t>age</a:t>
            </a:r>
            <a:r>
              <a:rPr lang="de-DE" dirty="0" smtClean="0"/>
              <a:t> Happening Raum 1968</a:t>
            </a:r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www.youtube.com/watch?v=XzGsVbSdD3k</a:t>
            </a: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6912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sk-SK" dirty="0" err="1" smtClean="0"/>
              <a:t>Intro</a:t>
            </a:r>
            <a:r>
              <a:rPr lang="sk-SK" dirty="0" smtClean="0"/>
              <a:t>: </a:t>
            </a:r>
            <a:r>
              <a:rPr lang="sk-SK" dirty="0">
                <a:hlinkClick r:id="rId2"/>
              </a:rPr>
              <a:t>https://www.youtube.com/watch?v=Ylow_1ytoiE</a:t>
            </a:r>
            <a:r>
              <a:rPr lang="sk-SK" dirty="0"/>
              <a:t> </a:t>
            </a:r>
          </a:p>
          <a:p>
            <a:r>
              <a:rPr lang="sk-SK" dirty="0" smtClean="0"/>
              <a:t>Woody </a:t>
            </a:r>
            <a:r>
              <a:rPr lang="sk-SK" dirty="0" err="1" smtClean="0"/>
              <a:t>Vasulka</a:t>
            </a:r>
            <a:r>
              <a:rPr lang="sk-SK" dirty="0" smtClean="0"/>
              <a:t>: </a:t>
            </a:r>
            <a:r>
              <a:rPr lang="sk-SK" dirty="0" err="1" smtClean="0"/>
              <a:t>Virtuální</a:t>
            </a:r>
            <a:r>
              <a:rPr lang="sk-SK" dirty="0" smtClean="0"/>
              <a:t> </a:t>
            </a:r>
            <a:r>
              <a:rPr lang="sk-SK" dirty="0" err="1" smtClean="0"/>
              <a:t>houbaření</a:t>
            </a:r>
            <a:r>
              <a:rPr lang="sk-SK" dirty="0" smtClean="0"/>
              <a:t>. </a:t>
            </a:r>
            <a:r>
              <a:rPr lang="sk-SK" dirty="0" err="1" smtClean="0"/>
              <a:t>Iluminace</a:t>
            </a:r>
            <a:r>
              <a:rPr lang="sk-SK" dirty="0" smtClean="0"/>
              <a:t>, 2006 DVD</a:t>
            </a:r>
          </a:p>
          <a:p>
            <a:r>
              <a:rPr lang="sk-SK" dirty="0" smtClean="0"/>
              <a:t>Lenka </a:t>
            </a:r>
            <a:r>
              <a:rPr lang="sk-SK" dirty="0" err="1" smtClean="0"/>
              <a:t>Dolanová</a:t>
            </a:r>
            <a:r>
              <a:rPr lang="sk-SK" dirty="0" smtClean="0"/>
              <a:t>, </a:t>
            </a:r>
            <a:r>
              <a:rPr lang="sk-SK" i="1" dirty="0" err="1" smtClean="0">
                <a:hlinkClick r:id="rId3"/>
              </a:rPr>
              <a:t>Dialog</a:t>
            </a:r>
            <a:r>
              <a:rPr lang="sk-SK" i="1" dirty="0" smtClean="0">
                <a:hlinkClick r:id="rId3"/>
              </a:rPr>
              <a:t> s </a:t>
            </a:r>
            <a:r>
              <a:rPr lang="sk-SK" i="1" dirty="0" err="1" smtClean="0">
                <a:hlinkClick r:id="rId3"/>
              </a:rPr>
              <a:t>démony</a:t>
            </a:r>
            <a:r>
              <a:rPr lang="sk-SK" i="1" dirty="0" smtClean="0">
                <a:hlinkClick r:id="rId3"/>
              </a:rPr>
              <a:t> </a:t>
            </a:r>
            <a:r>
              <a:rPr lang="sk-SK" i="1" dirty="0" err="1" smtClean="0">
                <a:hlinkClick r:id="rId3"/>
              </a:rPr>
              <a:t>nástrojů</a:t>
            </a:r>
            <a:r>
              <a:rPr lang="sk-SK" i="1" dirty="0" smtClean="0">
                <a:hlinkClick r:id="rId3"/>
              </a:rPr>
              <a:t> - Steina a </a:t>
            </a:r>
            <a:r>
              <a:rPr lang="sk-SK" i="1" dirty="0" err="1" smtClean="0">
                <a:hlinkClick r:id="rId3"/>
              </a:rPr>
              <a:t>Woody</a:t>
            </a:r>
            <a:r>
              <a:rPr lang="sk-SK" i="1" dirty="0" smtClean="0">
                <a:hlinkClick r:id="rId3"/>
              </a:rPr>
              <a:t> </a:t>
            </a:r>
            <a:r>
              <a:rPr lang="sk-SK" i="1" dirty="0" err="1" smtClean="0">
                <a:hlinkClick r:id="rId3"/>
              </a:rPr>
              <a:t>Vasulkovi</a:t>
            </a:r>
            <a:r>
              <a:rPr lang="sk-SK" dirty="0" smtClean="0"/>
              <a:t>, </a:t>
            </a:r>
            <a:r>
              <a:rPr lang="sk-SK" dirty="0" err="1" smtClean="0"/>
              <a:t>Prague</a:t>
            </a:r>
            <a:r>
              <a:rPr lang="sk-SK" dirty="0" smtClean="0"/>
              <a:t>: </a:t>
            </a:r>
            <a:r>
              <a:rPr lang="sk-SK" dirty="0" err="1" smtClean="0"/>
              <a:t>Nakladatelství</a:t>
            </a:r>
            <a:r>
              <a:rPr lang="sk-SK" dirty="0" smtClean="0"/>
              <a:t> </a:t>
            </a:r>
            <a:r>
              <a:rPr lang="sk-SK" dirty="0" err="1" smtClean="0"/>
              <a:t>Akademie</a:t>
            </a:r>
            <a:r>
              <a:rPr lang="sk-SK" dirty="0" smtClean="0"/>
              <a:t> múzických </a:t>
            </a:r>
            <a:r>
              <a:rPr lang="sk-SK" dirty="0" err="1" smtClean="0"/>
              <a:t>umění</a:t>
            </a:r>
            <a:r>
              <a:rPr lang="sk-SK" dirty="0" smtClean="0"/>
              <a:t> / </a:t>
            </a:r>
            <a:r>
              <a:rPr lang="sk-SK" dirty="0" err="1" smtClean="0"/>
              <a:t>Mezinárodní</a:t>
            </a:r>
            <a:r>
              <a:rPr lang="sk-SK" dirty="0" smtClean="0"/>
              <a:t> festival </a:t>
            </a:r>
            <a:r>
              <a:rPr lang="sk-SK" dirty="0" err="1" smtClean="0"/>
              <a:t>dokumentárních</a:t>
            </a:r>
            <a:r>
              <a:rPr lang="sk-SK" dirty="0" smtClean="0"/>
              <a:t> </a:t>
            </a:r>
            <a:r>
              <a:rPr lang="sk-SK" dirty="0" err="1" smtClean="0"/>
              <a:t>filmů</a:t>
            </a:r>
            <a:r>
              <a:rPr lang="sk-SK" dirty="0" smtClean="0"/>
              <a:t> Jihlava, 2011. 208 </a:t>
            </a:r>
            <a:r>
              <a:rPr lang="sk-SK" dirty="0" err="1" smtClean="0"/>
              <a:t>pages</a:t>
            </a:r>
            <a:r>
              <a:rPr lang="sk-SK" dirty="0" smtClean="0"/>
              <a:t>.</a:t>
            </a:r>
          </a:p>
          <a:p>
            <a:r>
              <a:rPr lang="sk-SK" dirty="0" err="1" smtClean="0"/>
              <a:t>Steina</a:t>
            </a:r>
            <a:r>
              <a:rPr lang="sk-SK" dirty="0" smtClean="0"/>
              <a:t> </a:t>
            </a:r>
            <a:r>
              <a:rPr lang="sk-SK" dirty="0" err="1" smtClean="0"/>
              <a:t>Vasulka</a:t>
            </a:r>
            <a:r>
              <a:rPr lang="sk-SK" dirty="0" smtClean="0"/>
              <a:t> ubu.com: </a:t>
            </a:r>
            <a:r>
              <a:rPr lang="sk-SK" dirty="0" smtClean="0">
                <a:hlinkClick r:id="rId4"/>
              </a:rPr>
              <a:t>http</a:t>
            </a:r>
            <a:r>
              <a:rPr lang="sk-SK" dirty="0">
                <a:hlinkClick r:id="rId4"/>
              </a:rPr>
              <a:t>://</a:t>
            </a:r>
            <a:r>
              <a:rPr lang="sk-SK" dirty="0" smtClean="0">
                <a:hlinkClick r:id="rId4"/>
              </a:rPr>
              <a:t>www.ubu.com/film/vasulka_calligrams.html</a:t>
            </a:r>
            <a:endParaRPr lang="sk-SK" dirty="0" smtClean="0"/>
          </a:p>
          <a:p>
            <a:r>
              <a:rPr lang="sk-SK" dirty="0" smtClean="0">
                <a:hlinkClick r:id="rId5"/>
              </a:rPr>
              <a:t>http://www.vasulka.org/Videomasters/MA_index.html</a:t>
            </a:r>
            <a:r>
              <a:rPr lang="sk-SK" dirty="0" smtClean="0"/>
              <a:t>   VIDEOARCHÍV</a:t>
            </a:r>
            <a:endParaRPr lang="sk-SK" b="1" dirty="0" smtClean="0"/>
          </a:p>
        </p:txBody>
      </p:sp>
    </p:spTree>
    <p:extLst>
      <p:ext uri="{BB962C8B-B14F-4D97-AF65-F5344CB8AC3E}">
        <p14:creationId xmlns:p14="http://schemas.microsoft.com/office/powerpoint/2010/main" val="244129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364451" cy="1596177"/>
          </a:xfrm>
        </p:spPr>
        <p:txBody>
          <a:bodyPr/>
          <a:lstStyle/>
          <a:p>
            <a:r>
              <a:rPr lang="sk-SK" dirty="0" smtClean="0"/>
              <a:t>Umelecká </a:t>
            </a:r>
            <a:r>
              <a:rPr lang="sk-SK" dirty="0"/>
              <a:t>avantgarda </a:t>
            </a:r>
            <a:r>
              <a:rPr lang="sk-SK" dirty="0" smtClean="0"/>
              <a:t>: Hnutie </a:t>
            </a:r>
            <a:r>
              <a:rPr lang="sk-SK" dirty="0" err="1" smtClean="0"/>
              <a:t>fluxus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sk-SK" dirty="0" smtClean="0"/>
              <a:t>FLUXUS FILMS  (FLUX FILM ANTHOLOGY)</a:t>
            </a:r>
          </a:p>
          <a:p>
            <a:r>
              <a:rPr lang="sk-SK" dirty="0" err="1" smtClean="0"/>
              <a:t>Nam</a:t>
            </a:r>
            <a:r>
              <a:rPr lang="sk-SK" dirty="0" smtClean="0"/>
              <a:t> </a:t>
            </a:r>
            <a:r>
              <a:rPr lang="sk-SK" dirty="0" err="1" smtClean="0"/>
              <a:t>June</a:t>
            </a:r>
            <a:r>
              <a:rPr lang="sk-SK" dirty="0" smtClean="0"/>
              <a:t> </a:t>
            </a:r>
            <a:r>
              <a:rPr lang="sk-SK" dirty="0" err="1" smtClean="0"/>
              <a:t>Paik</a:t>
            </a:r>
            <a:r>
              <a:rPr lang="sk-SK" dirty="0" smtClean="0"/>
              <a:t>, </a:t>
            </a:r>
            <a:r>
              <a:rPr lang="sk-SK" dirty="0" err="1" smtClean="0"/>
              <a:t>Dick</a:t>
            </a:r>
            <a:r>
              <a:rPr lang="sk-SK" dirty="0" smtClean="0"/>
              <a:t> </a:t>
            </a:r>
            <a:r>
              <a:rPr lang="sk-SK" dirty="0" err="1" smtClean="0"/>
              <a:t>Higgins</a:t>
            </a:r>
            <a:r>
              <a:rPr lang="sk-SK" dirty="0" smtClean="0"/>
              <a:t>, George </a:t>
            </a:r>
            <a:r>
              <a:rPr lang="sk-SK" dirty="0" err="1" smtClean="0"/>
              <a:t>Maciunas</a:t>
            </a:r>
            <a:r>
              <a:rPr lang="sk-SK" dirty="0" smtClean="0"/>
              <a:t>, </a:t>
            </a:r>
            <a:r>
              <a:rPr lang="sk-SK" dirty="0" err="1" smtClean="0"/>
              <a:t>Chieko</a:t>
            </a:r>
            <a:r>
              <a:rPr lang="sk-SK" dirty="0" smtClean="0"/>
              <a:t> </a:t>
            </a:r>
            <a:r>
              <a:rPr lang="sk-SK" dirty="0" err="1" smtClean="0"/>
              <a:t>Shiomi</a:t>
            </a:r>
            <a:r>
              <a:rPr lang="sk-SK" dirty="0" smtClean="0"/>
              <a:t>, John </a:t>
            </a:r>
            <a:r>
              <a:rPr lang="sk-SK" dirty="0" err="1" smtClean="0"/>
              <a:t>Cavanaugh</a:t>
            </a:r>
            <a:r>
              <a:rPr lang="sk-SK" dirty="0" smtClean="0"/>
              <a:t>, George </a:t>
            </a:r>
            <a:r>
              <a:rPr lang="sk-SK" dirty="0" err="1" smtClean="0"/>
              <a:t>Brecht</a:t>
            </a:r>
            <a:r>
              <a:rPr lang="sk-SK" dirty="0" smtClean="0"/>
              <a:t>, Wolf </a:t>
            </a:r>
            <a:r>
              <a:rPr lang="sk-SK" dirty="0" err="1" smtClean="0"/>
              <a:t>Vostell</a:t>
            </a:r>
            <a:r>
              <a:rPr lang="sk-SK" dirty="0" smtClean="0"/>
              <a:t>, George </a:t>
            </a:r>
            <a:r>
              <a:rPr lang="sk-SK" dirty="0" err="1" smtClean="0"/>
              <a:t>Landow</a:t>
            </a:r>
            <a:r>
              <a:rPr lang="sk-SK" dirty="0" smtClean="0"/>
              <a:t>, Paul </a:t>
            </a:r>
            <a:r>
              <a:rPr lang="sk-SK" dirty="0" err="1" smtClean="0"/>
              <a:t>Sharits</a:t>
            </a:r>
            <a:r>
              <a:rPr lang="sk-SK" dirty="0" smtClean="0"/>
              <a:t>, </a:t>
            </a:r>
            <a:r>
              <a:rPr lang="sk-SK" dirty="0" err="1" smtClean="0"/>
              <a:t>Ben</a:t>
            </a:r>
            <a:r>
              <a:rPr lang="sk-SK" dirty="0" smtClean="0"/>
              <a:t> </a:t>
            </a:r>
            <a:r>
              <a:rPr lang="sk-SK" dirty="0" err="1" smtClean="0"/>
              <a:t>Vautier</a:t>
            </a:r>
            <a:endParaRPr lang="sk-SK" dirty="0"/>
          </a:p>
          <a:p>
            <a:endParaRPr lang="sk-SK" dirty="0" smtClean="0"/>
          </a:p>
          <a:p>
            <a:r>
              <a:rPr lang="sk-SK" dirty="0" err="1" smtClean="0"/>
              <a:t>Chris</a:t>
            </a:r>
            <a:r>
              <a:rPr lang="sk-SK" dirty="0" smtClean="0"/>
              <a:t> </a:t>
            </a:r>
            <a:r>
              <a:rPr lang="sk-SK" dirty="0" err="1" smtClean="0"/>
              <a:t>burden</a:t>
            </a:r>
            <a:r>
              <a:rPr lang="sk-SK" dirty="0"/>
              <a:t>: </a:t>
            </a:r>
            <a:r>
              <a:rPr lang="sk-SK" dirty="0" smtClean="0"/>
              <a:t>SHOOT 1971</a:t>
            </a:r>
          </a:p>
          <a:p>
            <a:r>
              <a:rPr lang="sk-SK" dirty="0" smtClean="0"/>
              <a:t>https</a:t>
            </a:r>
            <a:r>
              <a:rPr lang="sk-SK" dirty="0"/>
              <a:t>://www.youtube.com/watch?v=q9Dd5Ze10tQ </a:t>
            </a:r>
            <a:endParaRPr lang="sk-SK" dirty="0" smtClean="0"/>
          </a:p>
          <a:p>
            <a:r>
              <a:rPr lang="sk-SK" dirty="0" smtClean="0"/>
              <a:t>YOKO ONO: CUT PIECE 1964   https</a:t>
            </a:r>
            <a:r>
              <a:rPr lang="sk-SK" dirty="0"/>
              <a:t>://www.youtube.com/watch?v=lYJ3dPwa2tI&amp;t=11s</a:t>
            </a:r>
            <a:endParaRPr lang="sk-SK" dirty="0" smtClean="0"/>
          </a:p>
          <a:p>
            <a:r>
              <a:rPr lang="sk-SK" dirty="0" smtClean="0">
                <a:hlinkClick r:id="rId2"/>
              </a:rPr>
              <a:t>http</a:t>
            </a:r>
            <a:r>
              <a:rPr lang="sk-SK" dirty="0">
                <a:hlinkClick r:id="rId2"/>
              </a:rPr>
              <a:t>://</a:t>
            </a:r>
            <a:r>
              <a:rPr lang="sk-SK" dirty="0" smtClean="0">
                <a:hlinkClick r:id="rId2"/>
              </a:rPr>
              <a:t>www.ubu.com/film/fluxfilm.html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4183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UmElecká</a:t>
            </a:r>
            <a:r>
              <a:rPr lang="sk-SK" dirty="0" smtClean="0"/>
              <a:t> </a:t>
            </a:r>
            <a:r>
              <a:rPr lang="sk-SK" dirty="0"/>
              <a:t>avantgarda </a:t>
            </a:r>
            <a:r>
              <a:rPr lang="sk-SK" dirty="0" smtClean="0"/>
              <a:t>: </a:t>
            </a:r>
            <a:r>
              <a:rPr lang="sk-SK" cap="all" dirty="0" err="1" smtClean="0"/>
              <a:t>JoHN</a:t>
            </a:r>
            <a:r>
              <a:rPr lang="sk-SK" cap="all" dirty="0" smtClean="0"/>
              <a:t> CAGE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John </a:t>
            </a:r>
            <a:r>
              <a:rPr lang="sk-SK" b="1" dirty="0" err="1" smtClean="0">
                <a:solidFill>
                  <a:srgbClr val="FF0000"/>
                </a:solidFill>
              </a:rPr>
              <a:t>Cage</a:t>
            </a:r>
            <a:r>
              <a:rPr lang="sk-SK" b="1" dirty="0" smtClean="0">
                <a:solidFill>
                  <a:srgbClr val="FF0000"/>
                </a:solidFill>
              </a:rPr>
              <a:t>: I </a:t>
            </a:r>
            <a:r>
              <a:rPr lang="sk-SK" b="1" dirty="0" err="1" smtClean="0">
                <a:solidFill>
                  <a:srgbClr val="FF0000"/>
                </a:solidFill>
              </a:rPr>
              <a:t>have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</a:rPr>
              <a:t>nothing</a:t>
            </a:r>
            <a:r>
              <a:rPr lang="sk-SK" b="1" dirty="0" smtClean="0">
                <a:solidFill>
                  <a:srgbClr val="FF0000"/>
                </a:solidFill>
              </a:rPr>
              <a:t> to </a:t>
            </a:r>
            <a:r>
              <a:rPr lang="sk-SK" b="1" dirty="0" err="1" smtClean="0">
                <a:solidFill>
                  <a:srgbClr val="FF0000"/>
                </a:solidFill>
              </a:rPr>
              <a:t>say</a:t>
            </a:r>
            <a:r>
              <a:rPr lang="sk-SK" b="1" dirty="0" smtClean="0">
                <a:solidFill>
                  <a:srgbClr val="FF0000"/>
                </a:solidFill>
              </a:rPr>
              <a:t> and </a:t>
            </a:r>
            <a:r>
              <a:rPr lang="sk-SK" b="1" dirty="0" err="1" smtClean="0">
                <a:solidFill>
                  <a:srgbClr val="FF0000"/>
                </a:solidFill>
              </a:rPr>
              <a:t>I´m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</a:rPr>
              <a:t>sayin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</a:rPr>
              <a:t>it</a:t>
            </a:r>
            <a:r>
              <a:rPr lang="sk-SK" b="1" dirty="0" smtClean="0">
                <a:solidFill>
                  <a:srgbClr val="FF0000"/>
                </a:solidFill>
              </a:rPr>
              <a:t>.  ---- HOMEWATCH !!!!	</a:t>
            </a:r>
            <a:r>
              <a:rPr lang="sk-SK" dirty="0" smtClean="0"/>
              <a:t>	</a:t>
            </a:r>
          </a:p>
          <a:p>
            <a:r>
              <a:rPr lang="sk-SK" dirty="0" smtClean="0">
                <a:hlinkClick r:id="rId2"/>
              </a:rPr>
              <a:t>https</a:t>
            </a:r>
            <a:r>
              <a:rPr lang="sk-SK" dirty="0">
                <a:hlinkClick r:id="rId2"/>
              </a:rPr>
              <a:t>://</a:t>
            </a:r>
            <a:r>
              <a:rPr lang="sk-SK" dirty="0" smtClean="0">
                <a:hlinkClick r:id="rId2"/>
              </a:rPr>
              <a:t>www.youtube.com/watch?v=EfP5OMCfiZs</a:t>
            </a:r>
            <a:endParaRPr lang="sk-SK" dirty="0" smtClean="0"/>
          </a:p>
          <a:p>
            <a:r>
              <a:rPr lang="sk-SK" dirty="0" smtClean="0"/>
              <a:t>John </a:t>
            </a:r>
            <a:r>
              <a:rPr lang="sk-SK" dirty="0" err="1" smtClean="0"/>
              <a:t>Cage</a:t>
            </a:r>
            <a:r>
              <a:rPr lang="sk-SK" dirty="0" smtClean="0"/>
              <a:t>:  4:33 </a:t>
            </a:r>
            <a:r>
              <a:rPr lang="sk-SK" dirty="0" err="1" smtClean="0"/>
              <a:t>for</a:t>
            </a:r>
            <a:r>
              <a:rPr lang="sk-SK" dirty="0" smtClean="0"/>
              <a:t> piano  (1952) </a:t>
            </a:r>
            <a:r>
              <a:rPr lang="sk-SK" b="1" dirty="0" smtClean="0"/>
              <a:t>John </a:t>
            </a:r>
            <a:r>
              <a:rPr lang="sk-SK" b="1" dirty="0" err="1" smtClean="0"/>
              <a:t>Cage</a:t>
            </a:r>
            <a:r>
              <a:rPr lang="sk-SK" b="1" dirty="0" smtClean="0"/>
              <a:t>: 4.33  </a:t>
            </a:r>
            <a:r>
              <a:rPr lang="sk-SK" dirty="0" smtClean="0">
                <a:hlinkClick r:id="rId3"/>
              </a:rPr>
              <a:t>http://www.youtube.com/watch?v=gN2zcLBr_VM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Imaginary</a:t>
            </a:r>
            <a:r>
              <a:rPr lang="sk-SK" dirty="0" smtClean="0"/>
              <a:t> </a:t>
            </a:r>
            <a:r>
              <a:rPr lang="sk-SK" dirty="0" err="1" smtClean="0"/>
              <a:t>Landscape</a:t>
            </a:r>
            <a:r>
              <a:rPr lang="sk-SK" dirty="0" smtClean="0"/>
              <a:t> No. 1  (1939)</a:t>
            </a:r>
          </a:p>
          <a:p>
            <a:r>
              <a:rPr lang="sk-SK" u="sng" dirty="0" smtClean="0">
                <a:hlinkClick r:id="rId4"/>
              </a:rPr>
              <a:t>http://www.medienkunstnetz.de/works/imaginary-landscape-1/audio/1/</a:t>
            </a:r>
            <a:r>
              <a:rPr lang="sk-SK" dirty="0" smtClean="0"/>
              <a:t>                                         </a:t>
            </a:r>
          </a:p>
          <a:p>
            <a:r>
              <a:rPr lang="sk-SK" dirty="0" err="1" smtClean="0"/>
              <a:t>Imaginary</a:t>
            </a:r>
            <a:r>
              <a:rPr lang="sk-SK" dirty="0" smtClean="0"/>
              <a:t> </a:t>
            </a:r>
            <a:r>
              <a:rPr lang="sk-SK" dirty="0" err="1" smtClean="0"/>
              <a:t>Landscape</a:t>
            </a:r>
            <a:r>
              <a:rPr lang="sk-SK" dirty="0" smtClean="0"/>
              <a:t> No. 3 </a:t>
            </a:r>
            <a:r>
              <a:rPr lang="sk-SK" dirty="0" err="1" smtClean="0"/>
              <a:t>for</a:t>
            </a:r>
            <a:r>
              <a:rPr lang="sk-SK" dirty="0" smtClean="0"/>
              <a:t> 6 </a:t>
            </a:r>
            <a:r>
              <a:rPr lang="sk-SK" dirty="0" err="1" smtClean="0"/>
              <a:t>percussionists</a:t>
            </a:r>
            <a:r>
              <a:rPr lang="sk-SK" dirty="0" smtClean="0"/>
              <a:t>  </a:t>
            </a:r>
            <a:r>
              <a:rPr lang="sk-SK" dirty="0" smtClean="0">
                <a:hlinkClick r:id="rId5"/>
              </a:rPr>
              <a:t>http://www.youtube.com/watch?v=HWGnN_W0EkE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Imaginary</a:t>
            </a:r>
            <a:r>
              <a:rPr lang="sk-SK" dirty="0" smtClean="0"/>
              <a:t> </a:t>
            </a:r>
            <a:r>
              <a:rPr lang="sk-SK" dirty="0" err="1" smtClean="0"/>
              <a:t>Landscape</a:t>
            </a:r>
            <a:r>
              <a:rPr lang="sk-SK" dirty="0" smtClean="0"/>
              <a:t> No. 4 ,12 </a:t>
            </a:r>
            <a:r>
              <a:rPr lang="sk-SK" dirty="0" err="1" smtClean="0"/>
              <a:t>radios</a:t>
            </a:r>
            <a:r>
              <a:rPr lang="sk-SK" dirty="0" smtClean="0"/>
              <a:t> (1951)   </a:t>
            </a:r>
            <a:r>
              <a:rPr lang="sk-SK" u="sng" dirty="0" smtClean="0">
                <a:hlinkClick r:id="rId6"/>
              </a:rPr>
              <a:t>http://www.youtube.com/watch?v=51zT2qX10FA</a:t>
            </a:r>
            <a:r>
              <a:rPr lang="sk-SK" dirty="0" smtClean="0"/>
              <a:t> </a:t>
            </a:r>
          </a:p>
          <a:p>
            <a:r>
              <a:rPr lang="sk-SK" dirty="0"/>
              <a:t>WATER WALK: </a:t>
            </a:r>
            <a:r>
              <a:rPr lang="sk-SK" dirty="0">
                <a:hlinkClick r:id="rId7"/>
              </a:rPr>
              <a:t>https://</a:t>
            </a:r>
            <a:r>
              <a:rPr lang="sk-SK" dirty="0" smtClean="0">
                <a:hlinkClick r:id="rId7"/>
              </a:rPr>
              <a:t>www.youtube.com/watch?v=SSulycqZH-U</a:t>
            </a:r>
            <a:r>
              <a:rPr lang="sk-SK" dirty="0" smtClean="0"/>
              <a:t>   </a:t>
            </a:r>
          </a:p>
          <a:p>
            <a:r>
              <a:rPr lang="sk-SK" dirty="0"/>
              <a:t>John </a:t>
            </a:r>
            <a:r>
              <a:rPr lang="sk-SK" dirty="0" err="1"/>
              <a:t>Cage</a:t>
            </a:r>
            <a:r>
              <a:rPr lang="sk-SK" dirty="0"/>
              <a:t>: HPSCHD : </a:t>
            </a:r>
            <a:r>
              <a:rPr lang="sk-SK" dirty="0" err="1"/>
              <a:t>Computer-generated</a:t>
            </a:r>
            <a:r>
              <a:rPr lang="sk-SK" dirty="0"/>
              <a:t> </a:t>
            </a:r>
            <a:r>
              <a:rPr lang="sk-SK" dirty="0" err="1"/>
              <a:t>sound</a:t>
            </a:r>
            <a:r>
              <a:rPr lang="sk-SK" dirty="0"/>
              <a:t> </a:t>
            </a:r>
            <a:r>
              <a:rPr lang="sk-SK" dirty="0" err="1"/>
              <a:t>tapes</a:t>
            </a:r>
            <a:endParaRPr lang="sk-SK" dirty="0"/>
          </a:p>
          <a:p>
            <a:r>
              <a:rPr lang="sk-SK" dirty="0">
                <a:hlinkClick r:id="rId8"/>
              </a:rPr>
              <a:t>http://www.youtube.com/watch?v=t_hTxJpWITw</a:t>
            </a:r>
            <a:endParaRPr lang="sk-SK" dirty="0"/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80097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Dick</a:t>
            </a:r>
            <a:r>
              <a:rPr lang="sk-SK" dirty="0" smtClean="0"/>
              <a:t> </a:t>
            </a:r>
            <a:r>
              <a:rPr lang="sk-SK" dirty="0" err="1" smtClean="0"/>
              <a:t>Higgins</a:t>
            </a:r>
            <a:r>
              <a:rPr lang="sk-SK" dirty="0" smtClean="0"/>
              <a:t>: partitúry</a:t>
            </a:r>
            <a:endParaRPr lang="sk-SK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3472" y="1772816"/>
            <a:ext cx="711517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5480" y="4005064"/>
            <a:ext cx="70104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898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9416" y="980728"/>
            <a:ext cx="10225136" cy="502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6293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1384" y="1484784"/>
            <a:ext cx="11062525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832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 smtClean="0"/>
              <a:t>Partitúra pre dvoch interpretov a klavír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2800" dirty="0" smtClean="0"/>
              <a:t>Sadnite si ku klavíru.</a:t>
            </a:r>
          </a:p>
          <a:p>
            <a:r>
              <a:rPr lang="sk-SK" sz="2800" dirty="0" smtClean="0"/>
              <a:t>Interpret č. 1  sa doširoka usmeje</a:t>
            </a:r>
          </a:p>
          <a:p>
            <a:r>
              <a:rPr lang="sk-SK" sz="2800" dirty="0" smtClean="0"/>
              <a:t>Interpret č.2 pozoruje spoluhráčov úsmev</a:t>
            </a:r>
          </a:p>
          <a:p>
            <a:r>
              <a:rPr lang="sk-SK" sz="2800" dirty="0" smtClean="0"/>
              <a:t>Nech sa zuby interpreta č. 1 stanú notovým zápisom</a:t>
            </a:r>
          </a:p>
          <a:p>
            <a:r>
              <a:rPr lang="sk-SK" sz="2800" dirty="0" smtClean="0"/>
              <a:t>Interpret č. 2 zahrá na klavíri skladbu na základe tohto notového zápisu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13721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416" y="332656"/>
            <a:ext cx="10364451" cy="1596177"/>
          </a:xfrm>
        </p:spPr>
        <p:txBody>
          <a:bodyPr/>
          <a:lstStyle/>
          <a:p>
            <a:r>
              <a:rPr lang="sk-SK" dirty="0" smtClean="0"/>
              <a:t>COMPUTER ART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i="1" dirty="0" err="1"/>
              <a:t>Cybernetic</a:t>
            </a:r>
            <a:r>
              <a:rPr lang="sk-SK" i="1" dirty="0"/>
              <a:t> </a:t>
            </a:r>
            <a:r>
              <a:rPr lang="sk-SK" i="1" dirty="0" err="1"/>
              <a:t>Serendipity</a:t>
            </a:r>
            <a:r>
              <a:rPr lang="sk-SK" i="1" dirty="0"/>
              <a:t> (</a:t>
            </a:r>
            <a:r>
              <a:rPr lang="sk-SK" i="1" dirty="0" smtClean="0"/>
              <a:t>1968)</a:t>
            </a:r>
          </a:p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www.youtube.com/watch?v=n8TJx8n9UsA</a:t>
            </a:r>
            <a:r>
              <a:rPr lang="sk-SK" dirty="0" smtClean="0"/>
              <a:t>  </a:t>
            </a:r>
            <a:r>
              <a:rPr lang="sk-SK" dirty="0" err="1" smtClean="0"/>
              <a:t>then</a:t>
            </a:r>
            <a:endParaRPr lang="sk-SK" dirty="0" smtClean="0"/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www.youtube.com/watch?v=oSwovB28B34</a:t>
            </a:r>
            <a:r>
              <a:rPr lang="sk-SK" dirty="0" smtClean="0"/>
              <a:t>   </a:t>
            </a:r>
            <a:r>
              <a:rPr lang="sk-SK" dirty="0" err="1" smtClean="0"/>
              <a:t>now</a:t>
            </a:r>
            <a:endParaRPr lang="sk-SK" dirty="0" smtClean="0"/>
          </a:p>
          <a:p>
            <a:r>
              <a:rPr lang="sk-SK" i="1" dirty="0" smtClean="0"/>
              <a:t>Charles </a:t>
            </a:r>
            <a:r>
              <a:rPr lang="sk-SK" i="1" dirty="0" err="1"/>
              <a:t>Csuri</a:t>
            </a:r>
            <a:r>
              <a:rPr lang="sk-SK" i="1" dirty="0"/>
              <a:t>: </a:t>
            </a:r>
            <a:r>
              <a:rPr lang="sk-SK" i="1" dirty="0" err="1"/>
              <a:t>Hummingbird</a:t>
            </a:r>
            <a:r>
              <a:rPr lang="sk-SK" i="1" dirty="0"/>
              <a:t> </a:t>
            </a:r>
            <a:r>
              <a:rPr lang="sk-SK" i="1" dirty="0" smtClean="0"/>
              <a:t>1967 </a:t>
            </a:r>
            <a:r>
              <a:rPr lang="sk-SK" dirty="0" smtClean="0">
                <a:hlinkClick r:id="rId4"/>
              </a:rPr>
              <a:t>https</a:t>
            </a:r>
            <a:r>
              <a:rPr lang="sk-SK" dirty="0">
                <a:hlinkClick r:id="rId4"/>
              </a:rPr>
              <a:t>://</a:t>
            </a:r>
            <a:r>
              <a:rPr lang="sk-SK" dirty="0" smtClean="0">
                <a:hlinkClick r:id="rId4"/>
              </a:rPr>
              <a:t>www.youtube.com/watch?v=tpCMOgpx70M</a:t>
            </a:r>
            <a:r>
              <a:rPr lang="sk-SK" dirty="0" smtClean="0"/>
              <a:t> </a:t>
            </a:r>
          </a:p>
          <a:p>
            <a:r>
              <a:rPr lang="sk-SK" i="1" dirty="0" smtClean="0"/>
              <a:t>John </a:t>
            </a:r>
            <a:r>
              <a:rPr lang="sk-SK" i="1" dirty="0" err="1"/>
              <a:t>Whitney</a:t>
            </a:r>
            <a:r>
              <a:rPr lang="sk-SK" i="1" dirty="0"/>
              <a:t>: </a:t>
            </a:r>
            <a:r>
              <a:rPr lang="sk-SK" i="1" dirty="0" err="1" smtClean="0"/>
              <a:t>Permutations</a:t>
            </a:r>
            <a:r>
              <a:rPr lang="sk-SK" i="1" dirty="0" smtClean="0"/>
              <a:t> 1968  </a:t>
            </a:r>
            <a:r>
              <a:rPr lang="sk-SK" dirty="0" smtClean="0">
                <a:hlinkClick r:id="rId5"/>
              </a:rPr>
              <a:t>https</a:t>
            </a:r>
            <a:r>
              <a:rPr lang="sk-SK" dirty="0">
                <a:hlinkClick r:id="rId5"/>
              </a:rPr>
              <a:t>://</a:t>
            </a:r>
            <a:r>
              <a:rPr lang="sk-SK" dirty="0" smtClean="0">
                <a:hlinkClick r:id="rId5"/>
              </a:rPr>
              <a:t>www.youtube.com/watch?v=kdYxJ85RSds</a:t>
            </a:r>
            <a:r>
              <a:rPr lang="sk-SK" dirty="0" smtClean="0"/>
              <a:t> 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3259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479376" y="936859"/>
            <a:ext cx="10363826" cy="3424107"/>
          </a:xfrm>
          <a:prstGeom prst="rect">
            <a:avLst/>
          </a:prstGeom>
        </p:spPr>
        <p:txBody>
          <a:bodyPr/>
          <a:lstStyle/>
          <a:p>
            <a:r>
              <a:rPr lang="sk-SK" i="1" dirty="0" smtClean="0"/>
              <a:t>Michael </a:t>
            </a:r>
            <a:r>
              <a:rPr lang="sk-SK" i="1" dirty="0" err="1"/>
              <a:t>Noll</a:t>
            </a:r>
            <a:r>
              <a:rPr lang="sk-SK" i="1" dirty="0"/>
              <a:t>: </a:t>
            </a:r>
            <a:r>
              <a:rPr lang="sk-SK" i="1" dirty="0" err="1"/>
              <a:t>Computer</a:t>
            </a:r>
            <a:r>
              <a:rPr lang="sk-SK" i="1" dirty="0"/>
              <a:t> </a:t>
            </a:r>
            <a:r>
              <a:rPr lang="sk-SK" i="1" dirty="0" err="1"/>
              <a:t>Generated</a:t>
            </a:r>
            <a:r>
              <a:rPr lang="sk-SK" i="1" dirty="0"/>
              <a:t> </a:t>
            </a:r>
            <a:r>
              <a:rPr lang="sk-SK" i="1" dirty="0" err="1"/>
              <a:t>Ballet</a:t>
            </a:r>
            <a:r>
              <a:rPr lang="sk-SK" i="1" dirty="0"/>
              <a:t> </a:t>
            </a:r>
            <a:r>
              <a:rPr lang="sk-SK" i="1" dirty="0" smtClean="0"/>
              <a:t>1965</a:t>
            </a:r>
          </a:p>
          <a:p>
            <a:r>
              <a:rPr lang="sk-SK" dirty="0">
                <a:hlinkClick r:id="rId2"/>
              </a:rPr>
              <a:t>https://www.youtube.com/watch?v=-</a:t>
            </a:r>
            <a:r>
              <a:rPr lang="sk-SK" dirty="0" smtClean="0">
                <a:hlinkClick r:id="rId2"/>
              </a:rPr>
              <a:t>dXQIUEwEGQ</a:t>
            </a:r>
            <a:r>
              <a:rPr lang="sk-SK" dirty="0" smtClean="0"/>
              <a:t> </a:t>
            </a:r>
            <a:endParaRPr lang="sk-SK" dirty="0"/>
          </a:p>
          <a:p>
            <a:endParaRPr lang="cs-CZ" i="1" u="sng" dirty="0" smtClean="0"/>
          </a:p>
          <a:p>
            <a:r>
              <a:rPr lang="cs-CZ" i="1" u="sng" dirty="0" err="1" smtClean="0"/>
              <a:t>Frieder</a:t>
            </a:r>
            <a:r>
              <a:rPr lang="cs-CZ" i="1" u="sng" dirty="0" smtClean="0"/>
              <a:t> </a:t>
            </a:r>
            <a:r>
              <a:rPr lang="cs-CZ" i="1" u="sng" dirty="0" err="1"/>
              <a:t>Nake</a:t>
            </a:r>
            <a:r>
              <a:rPr lang="cs-CZ" i="1" dirty="0"/>
              <a:t> : </a:t>
            </a:r>
            <a:r>
              <a:rPr lang="fr-FR" dirty="0" smtClean="0"/>
              <a:t>'Hommage </a:t>
            </a:r>
            <a:r>
              <a:rPr lang="fr-FR" dirty="0"/>
              <a:t>à Paul Klee </a:t>
            </a:r>
            <a:endParaRPr lang="sk-SK" dirty="0" smtClean="0"/>
          </a:p>
          <a:p>
            <a:r>
              <a:rPr lang="sk-SK" dirty="0"/>
              <a:t> </a:t>
            </a:r>
            <a:r>
              <a:rPr lang="sk-SK" dirty="0" smtClean="0"/>
              <a:t>                          </a:t>
            </a:r>
            <a:r>
              <a:rPr lang="fr-FR" dirty="0" smtClean="0"/>
              <a:t>13/9/65 </a:t>
            </a:r>
            <a:r>
              <a:rPr lang="fr-FR" dirty="0"/>
              <a:t>Nr.2', </a:t>
            </a:r>
            <a:r>
              <a:rPr lang="fr-FR" dirty="0" smtClean="0"/>
              <a:t>1965</a:t>
            </a:r>
            <a:endParaRPr lang="sk-SK" dirty="0" smtClean="0"/>
          </a:p>
          <a:p>
            <a:r>
              <a:rPr lang="cs-CZ" i="1" u="sng" dirty="0"/>
              <a:t>GEORG NEES</a:t>
            </a:r>
          </a:p>
          <a:p>
            <a:endParaRPr lang="sk-SK" dirty="0"/>
          </a:p>
          <a:p>
            <a:endParaRPr lang="sk-SK" dirty="0"/>
          </a:p>
        </p:txBody>
      </p:sp>
      <p:pic>
        <p:nvPicPr>
          <p:cNvPr id="5" name="Picture 2" descr="http://www.vam.ac.uk/__data/assets/image/0020/211826/58376-lar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048" y="1196752"/>
            <a:ext cx="5334000" cy="543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70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311</Words>
  <Application>Microsoft Office PowerPoint</Application>
  <PresentationFormat>Širokouhlá</PresentationFormat>
  <Paragraphs>68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Motív Office</vt:lpstr>
      <vt:lpstr>Kánon umění nových médií.  The best of new media art I IM047 BLOK 2</vt:lpstr>
      <vt:lpstr>Umelecká avantgarda : Hnutie fluxus</vt:lpstr>
      <vt:lpstr>UmElecká avantgarda : JoHN CAGE</vt:lpstr>
      <vt:lpstr>Dick Higgins: partitúry</vt:lpstr>
      <vt:lpstr>Prezentácia programu PowerPoint</vt:lpstr>
      <vt:lpstr>Prezentácia programu PowerPoint</vt:lpstr>
      <vt:lpstr>Partitúra pre dvoch interpretov a klavír</vt:lpstr>
      <vt:lpstr>COMPUTER ART</vt:lpstr>
      <vt:lpstr>Prezentácia programu PowerPoint</vt:lpstr>
      <vt:lpstr>POČIATKY VideoartU</vt:lpstr>
      <vt:lpstr>Prezentácia programu PowerPoint</vt:lpstr>
      <vt:lpstr>Wolf Vostell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Kánon umění nových médií.  The best of new media art I IMK47 BLOK 2</dc:title>
  <dc:creator>Martina</dc:creator>
  <cp:lastModifiedBy>Martina</cp:lastModifiedBy>
  <cp:revision>2</cp:revision>
  <dcterms:created xsi:type="dcterms:W3CDTF">2018-11-01T10:42:28Z</dcterms:created>
  <dcterms:modified xsi:type="dcterms:W3CDTF">2018-11-01T10:45:41Z</dcterms:modified>
</cp:coreProperties>
</file>