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0336-EB30-4233-959C-5FE996EB3EC6}" type="datetimeFigureOut">
              <a:rPr lang="sk-SK" smtClean="0"/>
              <a:t>15.11.2018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B6D-C50B-4BF2-A9B0-A638502B57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119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0336-EB30-4233-959C-5FE996EB3EC6}" type="datetimeFigureOut">
              <a:rPr lang="sk-SK" smtClean="0"/>
              <a:t>15.11.2018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B6D-C50B-4BF2-A9B0-A638502B57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53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0336-EB30-4233-959C-5FE996EB3EC6}" type="datetimeFigureOut">
              <a:rPr lang="sk-SK" smtClean="0"/>
              <a:t>15.11.2018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B6D-C50B-4BF2-A9B0-A638502B57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93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0336-EB30-4233-959C-5FE996EB3EC6}" type="datetimeFigureOut">
              <a:rPr lang="sk-SK" smtClean="0"/>
              <a:t>15.11.2018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B6D-C50B-4BF2-A9B0-A638502B57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51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0336-EB30-4233-959C-5FE996EB3EC6}" type="datetimeFigureOut">
              <a:rPr lang="sk-SK" smtClean="0"/>
              <a:t>15.11.2018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B6D-C50B-4BF2-A9B0-A638502B57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20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0336-EB30-4233-959C-5FE996EB3EC6}" type="datetimeFigureOut">
              <a:rPr lang="sk-SK" smtClean="0"/>
              <a:t>15.11.2018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B6D-C50B-4BF2-A9B0-A638502B57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24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0336-EB30-4233-959C-5FE996EB3EC6}" type="datetimeFigureOut">
              <a:rPr lang="sk-SK" smtClean="0"/>
              <a:t>15.11.2018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B6D-C50B-4BF2-A9B0-A638502B57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938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0336-EB30-4233-959C-5FE996EB3EC6}" type="datetimeFigureOut">
              <a:rPr lang="sk-SK" smtClean="0"/>
              <a:t>15.11.2018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B6D-C50B-4BF2-A9B0-A638502B57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285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0336-EB30-4233-959C-5FE996EB3EC6}" type="datetimeFigureOut">
              <a:rPr lang="sk-SK" smtClean="0"/>
              <a:t>15.11.2018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B6D-C50B-4BF2-A9B0-A638502B57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694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0336-EB30-4233-959C-5FE996EB3EC6}" type="datetimeFigureOut">
              <a:rPr lang="sk-SK" smtClean="0"/>
              <a:t>15.11.2018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B6D-C50B-4BF2-A9B0-A638502B57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039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0336-EB30-4233-959C-5FE996EB3EC6}" type="datetimeFigureOut">
              <a:rPr lang="sk-SK" smtClean="0"/>
              <a:t>15.11.2018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B6D-C50B-4BF2-A9B0-A638502B57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563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60336-EB30-4233-959C-5FE996EB3EC6}" type="datetimeFigureOut">
              <a:rPr lang="sk-SK" smtClean="0"/>
              <a:t>15.11.2018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4EB6D-C50B-4BF2-A9B0-A638502B57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460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u.cz/item.php?item=205" TargetMode="External"/><Relationship Id="rId2" Type="http://schemas.openxmlformats.org/officeDocument/2006/relationships/hyperlink" Target="https://www.youtube.com/watch?v=Ylow_1yto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Hy3DCpZM6o" TargetMode="External"/><Relationship Id="rId5" Type="http://schemas.openxmlformats.org/officeDocument/2006/relationships/hyperlink" Target="http://www.vasulka.org/Videomasters/MA_index.html" TargetMode="External"/><Relationship Id="rId4" Type="http://schemas.openxmlformats.org/officeDocument/2006/relationships/hyperlink" Target="http://www.ubu.com/film/vasulka_calligrams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Nh7tVwckn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J8nO5XOhRc" TargetMode="External"/><Relationship Id="rId2" Type="http://schemas.openxmlformats.org/officeDocument/2006/relationships/hyperlink" Target="http://www.stevereich.com/korot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ykQFrL0X74" TargetMode="External"/><Relationship Id="rId2" Type="http://schemas.openxmlformats.org/officeDocument/2006/relationships/hyperlink" Target="https://www.youtube.com/watch?v=Y1Psx24n3r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lN6WF-3InA" TargetMode="External"/><Relationship Id="rId2" Type="http://schemas.openxmlformats.org/officeDocument/2006/relationships/hyperlink" Target="https://vimeo.com/10794763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gVpZnxrQJs" TargetMode="External"/><Relationship Id="rId4" Type="http://schemas.openxmlformats.org/officeDocument/2006/relationships/hyperlink" Target="http://www.galerielelong.com/artists/carolee-schneemann/videos?view=slid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ondation-langlois.org/html/e/selection.php?Selection=9EV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7488380" TargetMode="External"/><Relationship Id="rId2" Type="http://schemas.openxmlformats.org/officeDocument/2006/relationships/hyperlink" Target="http://www.youtube.com/watch?v=DoxuzPPstX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xeFhRZwU84" TargetMode="External"/><Relationship Id="rId4" Type="http://schemas.openxmlformats.org/officeDocument/2006/relationships/hyperlink" Target="http://www.youtube.com/watch?v=W-cgnK-kFo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JgOtZT-b8&amp;index=7&amp;list=PL-RzUsgEgwvdJombm7DsQJKg0CRRclXsz" TargetMode="External"/><Relationship Id="rId2" Type="http://schemas.openxmlformats.org/officeDocument/2006/relationships/hyperlink" Target="http://www.youtube.com/watch?v=0YlBmx3Vul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Vx0PvK9TnQ" TargetMode="External"/><Relationship Id="rId2" Type="http://schemas.openxmlformats.org/officeDocument/2006/relationships/hyperlink" Target="https://www.youtube.com/watch?v=Af_JlAQQ7n8&amp;t=129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sk-SK" dirty="0" err="1" smtClean="0"/>
              <a:t>Intro</a:t>
            </a:r>
            <a:r>
              <a:rPr lang="sk-SK" dirty="0" smtClean="0"/>
              <a:t>: </a:t>
            </a:r>
            <a:r>
              <a:rPr lang="sk-SK" dirty="0">
                <a:hlinkClick r:id="rId2"/>
              </a:rPr>
              <a:t>https://www.youtube.com/watch?v=Ylow_1ytoiE</a:t>
            </a:r>
            <a:r>
              <a:rPr lang="sk-SK" dirty="0"/>
              <a:t> </a:t>
            </a:r>
          </a:p>
          <a:p>
            <a:r>
              <a:rPr lang="sk-SK" dirty="0" smtClean="0"/>
              <a:t>Woody </a:t>
            </a:r>
            <a:r>
              <a:rPr lang="sk-SK" dirty="0" err="1" smtClean="0"/>
              <a:t>Vasulka</a:t>
            </a:r>
            <a:r>
              <a:rPr lang="sk-SK" dirty="0" smtClean="0"/>
              <a:t>: </a:t>
            </a:r>
            <a:r>
              <a:rPr lang="sk-SK" dirty="0" err="1" smtClean="0"/>
              <a:t>Virtuální</a:t>
            </a:r>
            <a:r>
              <a:rPr lang="sk-SK" dirty="0" smtClean="0"/>
              <a:t> </a:t>
            </a:r>
            <a:r>
              <a:rPr lang="sk-SK" dirty="0" err="1" smtClean="0"/>
              <a:t>houbaření</a:t>
            </a:r>
            <a:r>
              <a:rPr lang="sk-SK" dirty="0" smtClean="0"/>
              <a:t>. </a:t>
            </a:r>
            <a:r>
              <a:rPr lang="sk-SK" dirty="0" err="1" smtClean="0"/>
              <a:t>Iluminace</a:t>
            </a:r>
            <a:r>
              <a:rPr lang="sk-SK" dirty="0" smtClean="0"/>
              <a:t>, 2006 DVD</a:t>
            </a:r>
          </a:p>
          <a:p>
            <a:r>
              <a:rPr lang="sk-SK" sz="1400" dirty="0" smtClean="0"/>
              <a:t>Lenka </a:t>
            </a:r>
            <a:r>
              <a:rPr lang="sk-SK" sz="1400" dirty="0" err="1" smtClean="0"/>
              <a:t>Dolanová</a:t>
            </a:r>
            <a:r>
              <a:rPr lang="sk-SK" sz="1400" dirty="0" smtClean="0"/>
              <a:t>, </a:t>
            </a:r>
            <a:r>
              <a:rPr lang="sk-SK" sz="1400" i="1" dirty="0" err="1" smtClean="0">
                <a:hlinkClick r:id="rId3"/>
              </a:rPr>
              <a:t>Dialog</a:t>
            </a:r>
            <a:r>
              <a:rPr lang="sk-SK" sz="1400" i="1" dirty="0" smtClean="0">
                <a:hlinkClick r:id="rId3"/>
              </a:rPr>
              <a:t> s </a:t>
            </a:r>
            <a:r>
              <a:rPr lang="sk-SK" sz="1400" i="1" dirty="0" err="1" smtClean="0">
                <a:hlinkClick r:id="rId3"/>
              </a:rPr>
              <a:t>démony</a:t>
            </a:r>
            <a:r>
              <a:rPr lang="sk-SK" sz="1400" i="1" dirty="0" smtClean="0">
                <a:hlinkClick r:id="rId3"/>
              </a:rPr>
              <a:t> </a:t>
            </a:r>
            <a:r>
              <a:rPr lang="sk-SK" sz="1400" i="1" dirty="0" err="1" smtClean="0">
                <a:hlinkClick r:id="rId3"/>
              </a:rPr>
              <a:t>nástrojů</a:t>
            </a:r>
            <a:r>
              <a:rPr lang="sk-SK" sz="1400" i="1" dirty="0" smtClean="0">
                <a:hlinkClick r:id="rId3"/>
              </a:rPr>
              <a:t> - Steina a </a:t>
            </a:r>
            <a:r>
              <a:rPr lang="sk-SK" sz="1400" i="1" dirty="0" err="1" smtClean="0">
                <a:hlinkClick r:id="rId3"/>
              </a:rPr>
              <a:t>Woody</a:t>
            </a:r>
            <a:r>
              <a:rPr lang="sk-SK" sz="1400" i="1" dirty="0" smtClean="0">
                <a:hlinkClick r:id="rId3"/>
              </a:rPr>
              <a:t> </a:t>
            </a:r>
            <a:r>
              <a:rPr lang="sk-SK" sz="1400" i="1" dirty="0" err="1" smtClean="0">
                <a:hlinkClick r:id="rId3"/>
              </a:rPr>
              <a:t>Vasulkovi</a:t>
            </a:r>
            <a:r>
              <a:rPr lang="sk-SK" sz="1400" dirty="0" smtClean="0"/>
              <a:t>, </a:t>
            </a:r>
            <a:r>
              <a:rPr lang="sk-SK" sz="1400" dirty="0" err="1" smtClean="0"/>
              <a:t>Prague</a:t>
            </a:r>
            <a:r>
              <a:rPr lang="sk-SK" sz="1400" dirty="0" smtClean="0"/>
              <a:t>: </a:t>
            </a:r>
            <a:r>
              <a:rPr lang="sk-SK" sz="1400" dirty="0" err="1" smtClean="0"/>
              <a:t>Nakladatelství</a:t>
            </a:r>
            <a:r>
              <a:rPr lang="sk-SK" sz="1400" dirty="0" smtClean="0"/>
              <a:t> </a:t>
            </a:r>
            <a:r>
              <a:rPr lang="sk-SK" sz="1400" dirty="0" err="1" smtClean="0"/>
              <a:t>Akademie</a:t>
            </a:r>
            <a:r>
              <a:rPr lang="sk-SK" sz="1400" dirty="0" smtClean="0"/>
              <a:t> múzických </a:t>
            </a:r>
            <a:r>
              <a:rPr lang="sk-SK" sz="1400" dirty="0" err="1" smtClean="0"/>
              <a:t>umění</a:t>
            </a:r>
            <a:r>
              <a:rPr lang="sk-SK" sz="1400" dirty="0" smtClean="0"/>
              <a:t> / </a:t>
            </a:r>
            <a:r>
              <a:rPr lang="sk-SK" sz="1400" dirty="0" err="1" smtClean="0"/>
              <a:t>Mezinárodní</a:t>
            </a:r>
            <a:r>
              <a:rPr lang="sk-SK" sz="1400" dirty="0" smtClean="0"/>
              <a:t> festival </a:t>
            </a:r>
            <a:r>
              <a:rPr lang="sk-SK" sz="1400" dirty="0" err="1" smtClean="0"/>
              <a:t>dokumentárních</a:t>
            </a:r>
            <a:r>
              <a:rPr lang="sk-SK" sz="1400" dirty="0" smtClean="0"/>
              <a:t> </a:t>
            </a:r>
            <a:r>
              <a:rPr lang="sk-SK" sz="1400" dirty="0" err="1" smtClean="0"/>
              <a:t>filmů</a:t>
            </a:r>
            <a:r>
              <a:rPr lang="sk-SK" sz="1400" dirty="0" smtClean="0"/>
              <a:t> Jihlava, 2011. 208 </a:t>
            </a:r>
            <a:r>
              <a:rPr lang="sk-SK" sz="1400" dirty="0" err="1" smtClean="0"/>
              <a:t>pages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Steina</a:t>
            </a:r>
            <a:r>
              <a:rPr lang="sk-SK" dirty="0" smtClean="0"/>
              <a:t> </a:t>
            </a:r>
            <a:r>
              <a:rPr lang="sk-SK" dirty="0" err="1" smtClean="0"/>
              <a:t>Vasulka</a:t>
            </a:r>
            <a:r>
              <a:rPr lang="sk-SK" dirty="0" smtClean="0"/>
              <a:t> ubu.com: </a:t>
            </a:r>
            <a:r>
              <a:rPr lang="sk-SK" dirty="0" smtClean="0">
                <a:hlinkClick r:id="rId4"/>
              </a:rPr>
              <a:t>http</a:t>
            </a:r>
            <a:r>
              <a:rPr lang="sk-SK" dirty="0">
                <a:hlinkClick r:id="rId4"/>
              </a:rPr>
              <a:t>://</a:t>
            </a:r>
            <a:r>
              <a:rPr lang="sk-SK" dirty="0" smtClean="0">
                <a:hlinkClick r:id="rId4"/>
              </a:rPr>
              <a:t>www.ubu.com/film/vasulka_calligrams.html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http://www.vasulka.org/Videomasters/MA_index.html</a:t>
            </a:r>
            <a:r>
              <a:rPr lang="sk-SK" dirty="0" smtClean="0"/>
              <a:t>   VIDEOARCHÍV</a:t>
            </a:r>
          </a:p>
          <a:p>
            <a:r>
              <a:rPr lang="sk-SK" dirty="0" smtClean="0"/>
              <a:t>TRANSFORMATIONS 1978 </a:t>
            </a:r>
            <a:r>
              <a:rPr lang="sk-SK" dirty="0">
                <a:hlinkClick r:id="rId6"/>
              </a:rPr>
              <a:t>https://</a:t>
            </a:r>
            <a:r>
              <a:rPr lang="sk-SK" dirty="0" smtClean="0">
                <a:hlinkClick r:id="rId6"/>
              </a:rPr>
              <a:t>www.youtube.com/watch?v=gHy3DCpZM6o</a:t>
            </a:r>
            <a:r>
              <a:rPr lang="sk-SK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16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516" y="19888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Diatope</a:t>
            </a:r>
            <a:r>
              <a:rPr lang="sk-SK" dirty="0" smtClean="0"/>
              <a:t>, 1978 </a:t>
            </a:r>
            <a:r>
              <a:rPr lang="sk-SK" dirty="0" err="1" smtClean="0"/>
              <a:t>Paris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1800" b="1" dirty="0" smtClean="0"/>
              <a:t/>
            </a:r>
            <a:br>
              <a:rPr lang="sk-SK" sz="1800" b="1" dirty="0" smtClean="0"/>
            </a:br>
            <a:r>
              <a:rPr lang="sk-SK" sz="1600" dirty="0" err="1" smtClean="0"/>
              <a:t>I.Xennakis</a:t>
            </a:r>
            <a:r>
              <a:rPr lang="sk-SK" sz="1600" dirty="0" smtClean="0"/>
              <a:t>: </a:t>
            </a:r>
            <a:r>
              <a:rPr lang="sk-SK" sz="1600" dirty="0" err="1" smtClean="0"/>
              <a:t>Xenakis</a:t>
            </a:r>
            <a:r>
              <a:rPr lang="sk-SK" sz="1600" dirty="0" smtClean="0"/>
              <a:t>:  La </a:t>
            </a:r>
            <a:r>
              <a:rPr lang="sk-SK" sz="1600" dirty="0" err="1" smtClean="0"/>
              <a:t>Légende</a:t>
            </a:r>
            <a:r>
              <a:rPr lang="sk-SK" sz="1600" dirty="0" smtClean="0"/>
              <a:t> </a:t>
            </a:r>
            <a:r>
              <a:rPr lang="sk-SK" sz="1600" dirty="0" err="1" smtClean="0"/>
              <a:t>d'Eer</a:t>
            </a:r>
            <a:r>
              <a:rPr lang="sk-SK" sz="1600" dirty="0" smtClean="0"/>
              <a:t> (1977-78) </a:t>
            </a:r>
            <a:r>
              <a:rPr lang="sk-SK" sz="1800" b="1" dirty="0" smtClean="0"/>
              <a:t/>
            </a:r>
            <a:br>
              <a:rPr lang="sk-SK" sz="1800" b="1" dirty="0" smtClean="0"/>
            </a:br>
            <a:r>
              <a:rPr lang="sk-SK" sz="1800" b="1" dirty="0" smtClean="0"/>
              <a:t/>
            </a:r>
            <a:br>
              <a:rPr lang="sk-SK" sz="1800" b="1" dirty="0" smtClean="0"/>
            </a:br>
            <a:r>
              <a:rPr lang="sk-SK" sz="1800" b="1" dirty="0" smtClean="0">
                <a:hlinkClick r:id="rId2"/>
              </a:rPr>
              <a:t>https://www.youtube.com/watch?v=Nh7tVwcknb4</a:t>
            </a:r>
            <a:r>
              <a:rPr lang="sk-SK" sz="1800" b="1" dirty="0" smtClean="0"/>
              <a:t> </a:t>
            </a:r>
            <a:br>
              <a:rPr lang="sk-SK" sz="1800" b="1" dirty="0" smtClean="0"/>
            </a:br>
            <a:endParaRPr lang="sk-SK" sz="2000" dirty="0"/>
          </a:p>
        </p:txBody>
      </p:sp>
      <p:pic>
        <p:nvPicPr>
          <p:cNvPr id="4" name="Picture 2" descr="J:\WD_SmartWare\AV Seminár_PODZIM 2011\8 Multimédiá a Expo\Le Diatope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3861048"/>
            <a:ext cx="3962400" cy="2694070"/>
          </a:xfrm>
          <a:prstGeom prst="rect">
            <a:avLst/>
          </a:prstGeom>
          <a:noFill/>
        </p:spPr>
      </p:pic>
      <p:pic>
        <p:nvPicPr>
          <p:cNvPr id="5" name="Picture 3" descr="J:\WD_SmartWare\AV Seminár_PODZIM 2011\8 Multimédiá a Expo\Le Diat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8168" y="200573"/>
            <a:ext cx="3916684" cy="6283479"/>
          </a:xfrm>
          <a:prstGeom prst="rect">
            <a:avLst/>
          </a:prstGeom>
          <a:noFill/>
        </p:spPr>
      </p:pic>
      <p:pic>
        <p:nvPicPr>
          <p:cNvPr id="6" name="Picture 4" descr="J:\WD_SmartWare\AV Seminár_PODZIM 2011\8 Multimédiá a Expo\diat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7808" y="3861048"/>
            <a:ext cx="3066454" cy="2079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51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Three</a:t>
            </a:r>
            <a:r>
              <a:rPr lang="sk-SK" b="1" dirty="0" smtClean="0"/>
              <a:t> </a:t>
            </a:r>
            <a:r>
              <a:rPr lang="sk-SK" b="1" dirty="0" err="1" smtClean="0"/>
              <a:t>Tales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sk-SK" b="1" dirty="0" err="1" smtClean="0"/>
              <a:t>documentary</a:t>
            </a:r>
            <a:r>
              <a:rPr lang="sk-SK" b="1" dirty="0" smtClean="0"/>
              <a:t> </a:t>
            </a:r>
            <a:r>
              <a:rPr lang="sk-SK" b="1" dirty="0" err="1" smtClean="0"/>
              <a:t>digital</a:t>
            </a:r>
            <a:r>
              <a:rPr lang="sk-SK" b="1" dirty="0" smtClean="0"/>
              <a:t> video opera  </a:t>
            </a:r>
            <a:r>
              <a:rPr lang="sk-SK" dirty="0" smtClean="0"/>
              <a:t>(1998-2002)</a:t>
            </a:r>
            <a:br>
              <a:rPr lang="sk-SK" dirty="0" smtClean="0"/>
            </a:br>
            <a:r>
              <a:rPr lang="sk-SK" dirty="0" err="1" smtClean="0"/>
              <a:t>Music</a:t>
            </a:r>
            <a:r>
              <a:rPr lang="sk-SK" dirty="0" smtClean="0"/>
              <a:t>: </a:t>
            </a:r>
            <a:r>
              <a:rPr lang="sk-SK" dirty="0" err="1" smtClean="0"/>
              <a:t>Steve</a:t>
            </a:r>
            <a:r>
              <a:rPr lang="sk-SK" dirty="0" smtClean="0"/>
              <a:t> </a:t>
            </a:r>
            <a:r>
              <a:rPr lang="sk-SK" dirty="0" err="1" smtClean="0"/>
              <a:t>Reich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Video: </a:t>
            </a:r>
            <a:r>
              <a:rPr lang="sk-SK" dirty="0" smtClean="0">
                <a:hlinkClick r:id="rId2"/>
              </a:rPr>
              <a:t>Beryl </a:t>
            </a:r>
            <a:r>
              <a:rPr lang="sk-SK" dirty="0" err="1" smtClean="0">
                <a:hlinkClick r:id="rId2"/>
              </a:rPr>
              <a:t>Korot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Na novej úrovni spracováva dobové dokumenty, rozhovory</a:t>
            </a:r>
          </a:p>
          <a:p>
            <a:r>
              <a:rPr lang="sk-SK" dirty="0" smtClean="0"/>
              <a:t>META-FILM a práca s </a:t>
            </a:r>
            <a:r>
              <a:rPr lang="sk-SK" dirty="0" err="1" smtClean="0"/>
              <a:t>readymade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OPERA alebo VIDEOKLIP?</a:t>
            </a:r>
          </a:p>
          <a:p>
            <a:r>
              <a:rPr lang="sk-SK" dirty="0" smtClean="0"/>
              <a:t>1. </a:t>
            </a:r>
            <a:r>
              <a:rPr lang="sk-SK" dirty="0" err="1" smtClean="0"/>
              <a:t>Hindenburg</a:t>
            </a:r>
            <a:r>
              <a:rPr lang="sk-SK" dirty="0" smtClean="0"/>
              <a:t>, 2. Bikini, 3. </a:t>
            </a:r>
            <a:r>
              <a:rPr lang="sk-SK" dirty="0" err="1" smtClean="0"/>
              <a:t>Dolly</a:t>
            </a:r>
            <a:endParaRPr lang="sk-SK" dirty="0" smtClean="0"/>
          </a:p>
          <a:p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www.youtube.com/watch?v=AJ8nO5XOhRc</a:t>
            </a:r>
            <a:r>
              <a:rPr lang="sk-SK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410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Karlheinz</a:t>
            </a:r>
            <a:r>
              <a:rPr lang="sk-SK" dirty="0" smtClean="0"/>
              <a:t> </a:t>
            </a:r>
            <a:r>
              <a:rPr lang="sk-SK" dirty="0" err="1" smtClean="0"/>
              <a:t>Stockhausen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endParaRPr lang="sk-SK" dirty="0" smtClean="0"/>
          </a:p>
          <a:p>
            <a:r>
              <a:rPr lang="sk-SK" dirty="0" err="1"/>
              <a:t>Gesang</a:t>
            </a:r>
            <a:r>
              <a:rPr lang="sk-SK" dirty="0"/>
              <a:t> der </a:t>
            </a:r>
            <a:r>
              <a:rPr lang="sk-SK" dirty="0" err="1"/>
              <a:t>Junglinge</a:t>
            </a:r>
            <a:r>
              <a:rPr lang="sk-SK" dirty="0"/>
              <a:t>" (Song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Youths</a:t>
            </a:r>
            <a:r>
              <a:rPr lang="sk-SK" dirty="0"/>
              <a:t>) (1955-56</a:t>
            </a:r>
            <a:r>
              <a:rPr lang="sk-SK" dirty="0" smtClean="0"/>
              <a:t>)</a:t>
            </a:r>
          </a:p>
          <a:p>
            <a:r>
              <a:rPr lang="en-US" dirty="0"/>
              <a:t>the first masterpiece of electronic </a:t>
            </a:r>
            <a:r>
              <a:rPr lang="en-US" dirty="0" err="1" smtClean="0"/>
              <a:t>musi</a:t>
            </a:r>
            <a:r>
              <a:rPr lang="sk-SK" dirty="0" smtClean="0"/>
              <a:t>c</a:t>
            </a:r>
            <a:endParaRPr lang="sk-SK" dirty="0"/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www.youtube.com/watch?v=Y1Psx24n3rM</a:t>
            </a:r>
            <a:r>
              <a:rPr lang="sk-SK" dirty="0" smtClean="0"/>
              <a:t> </a:t>
            </a:r>
          </a:p>
          <a:p>
            <a:endParaRPr lang="sk-SK" dirty="0"/>
          </a:p>
          <a:p>
            <a:r>
              <a:rPr lang="sk-SK" dirty="0" err="1" smtClean="0"/>
              <a:t>Helicopter</a:t>
            </a:r>
            <a:r>
              <a:rPr lang="sk-SK" dirty="0" smtClean="0"/>
              <a:t> </a:t>
            </a:r>
            <a:r>
              <a:rPr lang="sk-SK" dirty="0" err="1"/>
              <a:t>string</a:t>
            </a:r>
            <a:r>
              <a:rPr lang="sk-SK" dirty="0"/>
              <a:t> </a:t>
            </a:r>
            <a:r>
              <a:rPr lang="sk-SK" dirty="0" err="1"/>
              <a:t>quartet</a:t>
            </a:r>
            <a:r>
              <a:rPr lang="sk-SK" dirty="0"/>
              <a:t> (1995) 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http://www.youtube.com/watch?v=7ykQFrL0X74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281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2924944"/>
            <a:ext cx="10364451" cy="1596177"/>
          </a:xfrm>
        </p:spPr>
        <p:txBody>
          <a:bodyPr/>
          <a:lstStyle/>
          <a:p>
            <a:r>
              <a:rPr lang="sk-SK" b="1" dirty="0"/>
              <a:t>EXPANDED CINEMA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818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endParaRPr lang="sk-SK" dirty="0" smtClean="0"/>
          </a:p>
          <a:p>
            <a:r>
              <a:rPr lang="sk-SK" dirty="0"/>
              <a:t>Stan </a:t>
            </a:r>
            <a:r>
              <a:rPr lang="sk-SK" dirty="0" err="1"/>
              <a:t>VanDerBeek</a:t>
            </a:r>
            <a:r>
              <a:rPr lang="sk-SK" dirty="0"/>
              <a:t>, </a:t>
            </a:r>
            <a:r>
              <a:rPr lang="sk-SK" i="1" dirty="0" err="1"/>
              <a:t>Movie-Drome</a:t>
            </a:r>
            <a:r>
              <a:rPr lang="sk-SK" dirty="0"/>
              <a:t>,  1963-65 </a:t>
            </a:r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vimeo.com/107947634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r>
              <a:rPr lang="en-US" dirty="0" smtClean="0"/>
              <a:t>Lis Rhodes</a:t>
            </a:r>
            <a:r>
              <a:rPr lang="sk-SK" dirty="0" smtClean="0"/>
              <a:t>:  </a:t>
            </a:r>
            <a:r>
              <a:rPr lang="en-US" i="1" dirty="0" smtClean="0"/>
              <a:t>Light </a:t>
            </a:r>
            <a:r>
              <a:rPr lang="en-US" i="1" dirty="0"/>
              <a:t>Music</a:t>
            </a:r>
            <a:r>
              <a:rPr lang="en-US" dirty="0"/>
              <a:t> </a:t>
            </a:r>
            <a:r>
              <a:rPr lang="en-US" dirty="0" smtClean="0"/>
              <a:t>1975</a:t>
            </a:r>
            <a:endParaRPr lang="sk-SK" dirty="0" smtClean="0"/>
          </a:p>
          <a:p>
            <a:r>
              <a:rPr lang="sk-SK" sz="1800" dirty="0">
                <a:hlinkClick r:id="rId3"/>
              </a:rPr>
              <a:t>https://</a:t>
            </a:r>
            <a:r>
              <a:rPr lang="sk-SK" sz="1800" dirty="0" smtClean="0">
                <a:hlinkClick r:id="rId3"/>
              </a:rPr>
              <a:t>www.youtube.com/watch?v=jlN6WF-3InA</a:t>
            </a:r>
            <a:r>
              <a:rPr lang="sk-SK" sz="1800" dirty="0" smtClean="0"/>
              <a:t> </a:t>
            </a:r>
            <a:endParaRPr lang="sk-SK" dirty="0" smtClean="0"/>
          </a:p>
          <a:p>
            <a:r>
              <a:rPr lang="sk-SK" dirty="0" err="1" smtClean="0"/>
              <a:t>Carolee</a:t>
            </a:r>
            <a:r>
              <a:rPr lang="sk-SK" dirty="0" smtClean="0"/>
              <a:t> </a:t>
            </a:r>
            <a:r>
              <a:rPr lang="sk-SK" dirty="0" err="1" smtClean="0"/>
              <a:t>schneemann</a:t>
            </a:r>
            <a:r>
              <a:rPr lang="sk-SK" dirty="0" smtClean="0"/>
              <a:t>: </a:t>
            </a:r>
          </a:p>
          <a:p>
            <a:r>
              <a:rPr lang="sk-SK" dirty="0"/>
              <a:t>DEVOUR </a:t>
            </a:r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www.galerielelong.com/artists/carolee-schneemann/videos?view=slider</a:t>
            </a:r>
            <a:r>
              <a:rPr lang="sk-SK" dirty="0" smtClean="0"/>
              <a:t> </a:t>
            </a:r>
          </a:p>
          <a:p>
            <a:r>
              <a:rPr lang="sk-SK" dirty="0" smtClean="0"/>
              <a:t>SNOWS 1967 – </a:t>
            </a:r>
            <a:r>
              <a:rPr lang="sk-SK" dirty="0" err="1" smtClean="0"/>
              <a:t>kinetic</a:t>
            </a:r>
            <a:r>
              <a:rPr lang="sk-SK" dirty="0" smtClean="0"/>
              <a:t> </a:t>
            </a:r>
            <a:r>
              <a:rPr lang="sk-SK" dirty="0" err="1" smtClean="0"/>
              <a:t>theater</a:t>
            </a:r>
            <a:r>
              <a:rPr lang="sk-SK" dirty="0"/>
              <a:t> </a:t>
            </a:r>
            <a:r>
              <a:rPr lang="sk-SK" dirty="0">
                <a:hlinkClick r:id="rId5"/>
              </a:rPr>
              <a:t>https://</a:t>
            </a:r>
            <a:r>
              <a:rPr lang="sk-SK" dirty="0" smtClean="0">
                <a:hlinkClick r:id="rId5"/>
              </a:rPr>
              <a:t>www.youtube.com/watch?v=jgVpZnxrQJs</a:t>
            </a:r>
            <a:r>
              <a:rPr lang="sk-SK" dirty="0" smtClean="0"/>
              <a:t> 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901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arolee Schneemann in Breaking the Frame (2012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87096"/>
            <a:ext cx="4536504" cy="67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6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1316" y="-99392"/>
            <a:ext cx="9144000" cy="1143000"/>
          </a:xfrm>
        </p:spPr>
        <p:txBody>
          <a:bodyPr/>
          <a:lstStyle/>
          <a:p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767408" y="1844824"/>
            <a:ext cx="6768752" cy="48245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b="1" dirty="0"/>
              <a:t>MULTIMÉDIÁ / MÉDIÁ A PERFORMANCE</a:t>
            </a:r>
            <a:r>
              <a:rPr lang="sk-SK" b="1" dirty="0" smtClean="0"/>
              <a:t>:</a:t>
            </a:r>
          </a:p>
          <a:p>
            <a:r>
              <a:rPr lang="sk-SK" dirty="0" err="1" smtClean="0"/>
              <a:t>R.Rauschenberg</a:t>
            </a:r>
            <a:r>
              <a:rPr lang="sk-SK" dirty="0" smtClean="0"/>
              <a:t>: 9 </a:t>
            </a:r>
            <a:r>
              <a:rPr lang="sk-SK" dirty="0" err="1" smtClean="0"/>
              <a:t>Evenings</a:t>
            </a:r>
            <a:r>
              <a:rPr lang="sk-SK" dirty="0" smtClean="0"/>
              <a:t>: </a:t>
            </a:r>
            <a:r>
              <a:rPr lang="sk-SK" dirty="0" err="1" smtClean="0"/>
              <a:t>Theatre</a:t>
            </a:r>
            <a:r>
              <a:rPr lang="sk-SK" dirty="0" smtClean="0"/>
              <a:t> &amp; </a:t>
            </a:r>
            <a:r>
              <a:rPr lang="sk-SK" dirty="0" err="1" smtClean="0"/>
              <a:t>Engineering</a:t>
            </a:r>
            <a:r>
              <a:rPr lang="sk-SK" dirty="0" smtClean="0"/>
              <a:t> (1966)</a:t>
            </a:r>
          </a:p>
          <a:p>
            <a:endParaRPr lang="sk-SK" dirty="0" smtClean="0">
              <a:hlinkClick r:id="rId2"/>
            </a:endParaRPr>
          </a:p>
          <a:p>
            <a:r>
              <a:rPr lang="sk-SK" sz="1200" dirty="0" smtClean="0">
                <a:hlinkClick r:id="rId2"/>
              </a:rPr>
              <a:t>http://www.fondation-langlois.org/html/e/selection.php?Selection=9EVO</a:t>
            </a:r>
            <a:endParaRPr lang="sk-SK" sz="1200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1026" name="Picture 2" descr="https://monoskop.org/images/d/d9/9_Evenings_1966_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83" y="980728"/>
            <a:ext cx="36861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MULTIMÉDIÁ / MÉDIÁ A PERFORMANCE: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sk-SK" dirty="0" err="1"/>
              <a:t>R.Rauschenberg</a:t>
            </a:r>
            <a:r>
              <a:rPr lang="sk-SK" dirty="0"/>
              <a:t>: 9 </a:t>
            </a:r>
            <a:r>
              <a:rPr lang="sk-SK" dirty="0" err="1"/>
              <a:t>Evenings</a:t>
            </a:r>
            <a:r>
              <a:rPr lang="sk-SK" dirty="0"/>
              <a:t>: </a:t>
            </a:r>
            <a:r>
              <a:rPr lang="sk-SK" dirty="0" err="1"/>
              <a:t>Theatre</a:t>
            </a:r>
            <a:r>
              <a:rPr lang="sk-SK" dirty="0"/>
              <a:t> &amp; </a:t>
            </a:r>
            <a:r>
              <a:rPr lang="sk-SK" dirty="0" err="1"/>
              <a:t>Engineering</a:t>
            </a:r>
            <a:r>
              <a:rPr lang="sk-SK" dirty="0"/>
              <a:t> (1966)</a:t>
            </a:r>
          </a:p>
          <a:p>
            <a:r>
              <a:rPr lang="sk-SK" dirty="0">
                <a:hlinkClick r:id="rId2"/>
              </a:rPr>
              <a:t>http://www.youtube.com/watch?v=DoxuzPPstXc</a:t>
            </a:r>
            <a:endParaRPr lang="sk-SK" dirty="0"/>
          </a:p>
          <a:p>
            <a:r>
              <a:rPr lang="en-US" b="1" dirty="0"/>
              <a:t>Open Score, 9 Evenings: Theater and Engineering, 1966</a:t>
            </a:r>
            <a:endParaRPr lang="sk-SK" b="1" dirty="0"/>
          </a:p>
          <a:p>
            <a:r>
              <a:rPr lang="sk-SK" dirty="0">
                <a:hlinkClick r:id="rId3"/>
              </a:rPr>
              <a:t>https://vimeo.com/107488380</a:t>
            </a:r>
            <a:endParaRPr lang="sk-SK" dirty="0"/>
          </a:p>
          <a:p>
            <a:r>
              <a:rPr lang="sk-SK" dirty="0">
                <a:hlinkClick r:id="rId4"/>
              </a:rPr>
              <a:t>http://www.youtube.com/watch?v=W-cgnK-kFoo</a:t>
            </a:r>
            <a:r>
              <a:rPr lang="sk-SK" dirty="0"/>
              <a:t> </a:t>
            </a:r>
          </a:p>
          <a:p>
            <a:r>
              <a:rPr lang="sk-SK" dirty="0"/>
              <a:t>John </a:t>
            </a:r>
            <a:r>
              <a:rPr lang="sk-SK" dirty="0" err="1"/>
              <a:t>Cage</a:t>
            </a:r>
            <a:r>
              <a:rPr lang="sk-SK" dirty="0"/>
              <a:t> / </a:t>
            </a:r>
            <a:r>
              <a:rPr lang="sk-SK" dirty="0" smtClean="0"/>
              <a:t>VARIATIONS VII.</a:t>
            </a:r>
            <a:endParaRPr lang="sk-SK" dirty="0"/>
          </a:p>
          <a:p>
            <a:r>
              <a:rPr lang="sk-SK" dirty="0">
                <a:hlinkClick r:id="rId5"/>
              </a:rPr>
              <a:t>https://</a:t>
            </a:r>
            <a:r>
              <a:rPr lang="sk-SK" dirty="0" smtClean="0">
                <a:hlinkClick r:id="rId5"/>
              </a:rPr>
              <a:t>www.youtube.com/watch?v=JxeFhRZwU84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43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PHILIPS </a:t>
            </a:r>
            <a:r>
              <a:rPr lang="sk-SK" dirty="0" err="1" smtClean="0"/>
              <a:t>Pavillion</a:t>
            </a:r>
            <a:r>
              <a:rPr lang="sk-SK" dirty="0" smtClean="0"/>
              <a:t> 1958 EXPO Brusel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r>
              <a:rPr lang="sk-SK" i="1" dirty="0" smtClean="0"/>
              <a:t>geste </a:t>
            </a:r>
            <a:r>
              <a:rPr lang="sk-SK" i="1" dirty="0" err="1" smtClean="0"/>
              <a:t>électronique</a:t>
            </a:r>
            <a:r>
              <a:rPr lang="sk-SK" i="1" dirty="0" smtClean="0"/>
              <a:t> </a:t>
            </a:r>
            <a:r>
              <a:rPr lang="sk-SK" i="1" dirty="0" err="1" smtClean="0"/>
              <a:t>total</a:t>
            </a:r>
            <a:r>
              <a:rPr lang="sk-SK" i="1" dirty="0" smtClean="0"/>
              <a:t>)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Picture 2" descr="J:\WD_SmartWare\AV Seminár_PODZIM 2011\8 Multimédiá a Expo\Philips 1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1556792"/>
            <a:ext cx="4191000" cy="3874851"/>
          </a:xfrm>
          <a:prstGeom prst="rect">
            <a:avLst/>
          </a:prstGeom>
          <a:noFill/>
        </p:spPr>
      </p:pic>
      <p:pic>
        <p:nvPicPr>
          <p:cNvPr id="5" name="Picture 3" descr="H:\AV SEMINÁŘ PODZIM 2012\pepsi pavilon 1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0456" y="1678285"/>
            <a:ext cx="4187439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516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sk-SK" dirty="0" err="1" smtClean="0"/>
              <a:t>Iannis</a:t>
            </a:r>
            <a:r>
              <a:rPr lang="sk-SK" dirty="0" smtClean="0"/>
              <a:t> </a:t>
            </a:r>
            <a:r>
              <a:rPr lang="sk-SK" dirty="0" err="1" smtClean="0"/>
              <a:t>Xenakis</a:t>
            </a:r>
            <a:r>
              <a:rPr lang="sk-SK" dirty="0" smtClean="0"/>
              <a:t>: </a:t>
            </a:r>
            <a:r>
              <a:rPr lang="sk-SK" dirty="0" err="1" smtClean="0"/>
              <a:t>Electronic</a:t>
            </a:r>
            <a:r>
              <a:rPr lang="sk-SK" dirty="0" smtClean="0"/>
              <a:t> </a:t>
            </a:r>
            <a:r>
              <a:rPr lang="sk-SK" dirty="0" err="1" smtClean="0"/>
              <a:t>music</a:t>
            </a:r>
            <a:r>
              <a:rPr lang="sk-SK" dirty="0" smtClean="0"/>
              <a:t> /</a:t>
            </a:r>
            <a:r>
              <a:rPr lang="sk-SK" b="1" dirty="0" smtClean="0"/>
              <a:t>DIATOPES</a:t>
            </a:r>
          </a:p>
          <a:p>
            <a:endParaRPr lang="sk-SK" b="1" cap="all" dirty="0" smtClean="0"/>
          </a:p>
          <a:p>
            <a:r>
              <a:rPr lang="sk-SK" b="1" cap="all" dirty="0" smtClean="0"/>
              <a:t>Fenomén Expo: </a:t>
            </a:r>
            <a:r>
              <a:rPr lang="sk-SK" dirty="0" err="1" smtClean="0"/>
              <a:t>Edgard</a:t>
            </a:r>
            <a:r>
              <a:rPr lang="sk-SK" dirty="0" smtClean="0"/>
              <a:t> </a:t>
            </a:r>
            <a:r>
              <a:rPr lang="sk-SK" dirty="0" err="1" smtClean="0"/>
              <a:t>Varèse</a:t>
            </a:r>
            <a:r>
              <a:rPr lang="sk-SK" dirty="0" smtClean="0"/>
              <a:t> - </a:t>
            </a:r>
            <a:r>
              <a:rPr lang="sk-SK" dirty="0" err="1" smtClean="0"/>
              <a:t>Le</a:t>
            </a:r>
            <a:r>
              <a:rPr lang="sk-SK" dirty="0" smtClean="0"/>
              <a:t> </a:t>
            </a:r>
            <a:r>
              <a:rPr lang="sk-SK" dirty="0" err="1" smtClean="0"/>
              <a:t>Corbusier</a:t>
            </a:r>
            <a:r>
              <a:rPr lang="sk-SK" dirty="0" smtClean="0"/>
              <a:t> - </a:t>
            </a:r>
            <a:r>
              <a:rPr lang="sk-SK" dirty="0" err="1" smtClean="0"/>
              <a:t>Iannis</a:t>
            </a:r>
            <a:r>
              <a:rPr lang="sk-SK" dirty="0" smtClean="0"/>
              <a:t> </a:t>
            </a:r>
            <a:r>
              <a:rPr lang="sk-SK" dirty="0" err="1" smtClean="0"/>
              <a:t>Xenakis</a:t>
            </a:r>
            <a:r>
              <a:rPr lang="sk-SK" dirty="0" smtClean="0"/>
              <a:t>: </a:t>
            </a:r>
          </a:p>
          <a:p>
            <a:r>
              <a:rPr lang="sk-SK" dirty="0" err="1" smtClean="0"/>
              <a:t>Poème</a:t>
            </a:r>
            <a:r>
              <a:rPr lang="sk-SK" dirty="0" smtClean="0"/>
              <a:t> </a:t>
            </a:r>
            <a:r>
              <a:rPr lang="sk-SK" dirty="0" err="1" smtClean="0"/>
              <a:t>électronique</a:t>
            </a:r>
            <a:r>
              <a:rPr lang="sk-SK" dirty="0" smtClean="0"/>
              <a:t> (Expo, 1958)</a:t>
            </a:r>
          </a:p>
          <a:p>
            <a:r>
              <a:rPr lang="sk-SK" dirty="0" smtClean="0">
                <a:hlinkClick r:id="rId2"/>
              </a:rPr>
              <a:t>http://www.youtube.com/watch?v=0YlBmx3VulY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Virtualna</a:t>
            </a:r>
            <a:r>
              <a:rPr lang="sk-SK" dirty="0" smtClean="0"/>
              <a:t> rekonštrukcia </a:t>
            </a:r>
            <a:r>
              <a:rPr lang="sk-SK" dirty="0" err="1" smtClean="0"/>
              <a:t>pavilonu</a:t>
            </a:r>
            <a:r>
              <a:rPr lang="sk-SK" dirty="0" smtClean="0"/>
              <a:t> </a:t>
            </a:r>
            <a:r>
              <a:rPr lang="sk-SK" dirty="0" err="1" smtClean="0"/>
              <a:t>philips</a:t>
            </a:r>
            <a:r>
              <a:rPr lang="sk-SK" dirty="0" smtClean="0"/>
              <a:t>:</a:t>
            </a:r>
          </a:p>
          <a:p>
            <a:pPr marL="0" indent="0">
              <a:buNone/>
            </a:pPr>
            <a:r>
              <a:rPr lang="sk-SK" sz="4300" dirty="0" smtClean="0"/>
              <a:t> </a:t>
            </a:r>
            <a:r>
              <a:rPr lang="sk-SK" sz="1300" dirty="0">
                <a:hlinkClick r:id="rId3"/>
              </a:rPr>
              <a:t>https://</a:t>
            </a:r>
            <a:r>
              <a:rPr lang="sk-SK" sz="1300" dirty="0" smtClean="0">
                <a:hlinkClick r:id="rId3"/>
              </a:rPr>
              <a:t>www.youtube.com/watch?v=YVJgOtZT-b8&amp;index=7&amp;list=PL-RzUsgEgwvdJombm7DsQJKg0CRRclXsz</a:t>
            </a:r>
            <a:endParaRPr lang="sk-SK" sz="1300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82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32792" y="4732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k-SK" sz="3600" dirty="0"/>
              <a:t>Montreal 1967  </a:t>
            </a:r>
            <a:r>
              <a:rPr lang="sk-SK" sz="3600" dirty="0" err="1"/>
              <a:t>Polytope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63352" y="1196752"/>
            <a:ext cx="7027247" cy="3358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1800" dirty="0" smtClean="0">
                <a:hlinkClick r:id="rId2"/>
              </a:rPr>
              <a:t>https</a:t>
            </a:r>
            <a:r>
              <a:rPr lang="sk-SK" sz="1800" dirty="0">
                <a:hlinkClick r:id="rId2"/>
              </a:rPr>
              <a:t>://</a:t>
            </a:r>
            <a:r>
              <a:rPr lang="sk-SK" sz="1800" dirty="0" smtClean="0">
                <a:hlinkClick r:id="rId2"/>
              </a:rPr>
              <a:t>www.youtube.com/watch?v=Af_JlAQQ7n8&amp;t=129s</a:t>
            </a:r>
            <a:endParaRPr lang="sk-SK" sz="1800" dirty="0" smtClean="0"/>
          </a:p>
          <a:p>
            <a:endParaRPr lang="sk-SK" sz="1800" dirty="0"/>
          </a:p>
          <a:p>
            <a:r>
              <a:rPr lang="fr-FR" sz="1800" dirty="0"/>
              <a:t>Xenakis Iannis Polytope de Cluny 1972 1974</a:t>
            </a:r>
          </a:p>
          <a:p>
            <a:r>
              <a:rPr lang="sk-SK" sz="1800" dirty="0"/>
              <a:t> </a:t>
            </a:r>
            <a:r>
              <a:rPr lang="sk-SK" sz="1800" dirty="0">
                <a:hlinkClick r:id="rId3"/>
              </a:rPr>
              <a:t>https://</a:t>
            </a:r>
            <a:r>
              <a:rPr lang="sk-SK" sz="1800" dirty="0" smtClean="0">
                <a:hlinkClick r:id="rId3"/>
              </a:rPr>
              <a:t>www.youtube.com/watch?v=nVx0PvK9TnQ</a:t>
            </a:r>
            <a:r>
              <a:rPr lang="sk-SK" sz="1800" dirty="0" smtClean="0"/>
              <a:t> </a:t>
            </a:r>
            <a:endParaRPr lang="sk-SK" sz="1800" dirty="0"/>
          </a:p>
        </p:txBody>
      </p:sp>
      <p:pic>
        <p:nvPicPr>
          <p:cNvPr id="2050" name="Picture 2" descr="Výsledok vyhľadávania obrázkov pre dopyt xenakis polytope montr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22" y="188640"/>
            <a:ext cx="4515227" cy="46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Širokouhlá</PresentationFormat>
  <Paragraphs>68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Motív Office</vt:lpstr>
      <vt:lpstr>Prezentácia programu PowerPoint</vt:lpstr>
      <vt:lpstr>EXPANDED CINEMA</vt:lpstr>
      <vt:lpstr>Prezentácia programu PowerPoint</vt:lpstr>
      <vt:lpstr>Prezentácia programu PowerPoint</vt:lpstr>
      <vt:lpstr>Prezentácia programu PowerPoint</vt:lpstr>
      <vt:lpstr>MULTIMÉDIÁ / MÉDIÁ A PERFORMANCE:</vt:lpstr>
      <vt:lpstr>PHILIPS Pavillion 1958 EXPO Brusel</vt:lpstr>
      <vt:lpstr>Prezentácia programu PowerPoint</vt:lpstr>
      <vt:lpstr>Montreal 1967  Polytope </vt:lpstr>
      <vt:lpstr>Diatope, 1978 Paris   I.Xennakis: Xenakis:  La Légende d'Eer (1977-78)   https://www.youtube.com/watch?v=Nh7tVwcknb4  </vt:lpstr>
      <vt:lpstr>Three Tales</vt:lpstr>
      <vt:lpstr>Karlheinz Stockhausen: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Martina</dc:creator>
  <cp:lastModifiedBy>Martina</cp:lastModifiedBy>
  <cp:revision>1</cp:revision>
  <dcterms:created xsi:type="dcterms:W3CDTF">2018-11-15T07:59:27Z</dcterms:created>
  <dcterms:modified xsi:type="dcterms:W3CDTF">2018-11-15T07:59:42Z</dcterms:modified>
</cp:coreProperties>
</file>