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9C5D-68D2-4EC9-93DB-19CDAF50BAF4}" type="datetimeFigureOut">
              <a:rPr lang="sk-SK" smtClean="0"/>
              <a:t>20.11.2018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AA30-F450-411E-981B-F0AEE31FC7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070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9C5D-68D2-4EC9-93DB-19CDAF50BAF4}" type="datetimeFigureOut">
              <a:rPr lang="sk-SK" smtClean="0"/>
              <a:t>20.11.2018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AA30-F450-411E-981B-F0AEE31FC7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448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9C5D-68D2-4EC9-93DB-19CDAF50BAF4}" type="datetimeFigureOut">
              <a:rPr lang="sk-SK" smtClean="0"/>
              <a:t>20.11.2018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AA30-F450-411E-981B-F0AEE31FC7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162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9C5D-68D2-4EC9-93DB-19CDAF50BAF4}" type="datetimeFigureOut">
              <a:rPr lang="sk-SK" smtClean="0"/>
              <a:t>20.11.2018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AA30-F450-411E-981B-F0AEE31FC7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786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9C5D-68D2-4EC9-93DB-19CDAF50BAF4}" type="datetimeFigureOut">
              <a:rPr lang="sk-SK" smtClean="0"/>
              <a:t>20.11.2018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AA30-F450-411E-981B-F0AEE31FC7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51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9C5D-68D2-4EC9-93DB-19CDAF50BAF4}" type="datetimeFigureOut">
              <a:rPr lang="sk-SK" smtClean="0"/>
              <a:t>20.11.2018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AA30-F450-411E-981B-F0AEE31FC7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31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9C5D-68D2-4EC9-93DB-19CDAF50BAF4}" type="datetimeFigureOut">
              <a:rPr lang="sk-SK" smtClean="0"/>
              <a:t>20.11.2018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AA30-F450-411E-981B-F0AEE31FC7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381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9C5D-68D2-4EC9-93DB-19CDAF50BAF4}" type="datetimeFigureOut">
              <a:rPr lang="sk-SK" smtClean="0"/>
              <a:t>20.11.2018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AA30-F450-411E-981B-F0AEE31FC7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732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9C5D-68D2-4EC9-93DB-19CDAF50BAF4}" type="datetimeFigureOut">
              <a:rPr lang="sk-SK" smtClean="0"/>
              <a:t>20.11.2018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AA30-F450-411E-981B-F0AEE31FC7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16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9C5D-68D2-4EC9-93DB-19CDAF50BAF4}" type="datetimeFigureOut">
              <a:rPr lang="sk-SK" smtClean="0"/>
              <a:t>20.11.2018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AA30-F450-411E-981B-F0AEE31FC7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33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9C5D-68D2-4EC9-93DB-19CDAF50BAF4}" type="datetimeFigureOut">
              <a:rPr lang="sk-SK" smtClean="0"/>
              <a:t>20.11.2018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9AA30-F450-411E-981B-F0AEE31FC7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572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9C5D-68D2-4EC9-93DB-19CDAF50BAF4}" type="datetimeFigureOut">
              <a:rPr lang="sk-SK" smtClean="0"/>
              <a:t>20.11.2018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9AA30-F450-411E-981B-F0AEE31FC7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48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37858221" TargetMode="External"/><Relationship Id="rId2" Type="http://schemas.openxmlformats.org/officeDocument/2006/relationships/hyperlink" Target="https://vimeo.com/1381162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J3ZbD5uGkE" TargetMode="External"/><Relationship Id="rId5" Type="http://schemas.openxmlformats.org/officeDocument/2006/relationships/hyperlink" Target="https://vimeo.com/137915670" TargetMode="External"/><Relationship Id="rId4" Type="http://schemas.openxmlformats.org/officeDocument/2006/relationships/hyperlink" Target="https://vimeo.com/137858219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9XCIQK0sK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hefuturegallery.org/index.php?/ongoing/post-internet-survival-guide/" TargetMode="External"/><Relationship Id="rId2" Type="http://schemas.openxmlformats.org/officeDocument/2006/relationships/hyperlink" Target="https://www.artsy.net/gene/post-internet-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7344103" TargetMode="External"/><Relationship Id="rId2" Type="http://schemas.openxmlformats.org/officeDocument/2006/relationships/hyperlink" Target="https://www.youtube.com/watch?v=bsT59fp8Lp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3.hu/collection/form/" TargetMode="External"/><Relationship Id="rId2" Type="http://schemas.openxmlformats.org/officeDocument/2006/relationships/hyperlink" Target="http://www.easylif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ational.org/heath/london/front.html" TargetMode="External"/><Relationship Id="rId4" Type="http://schemas.openxmlformats.org/officeDocument/2006/relationships/hyperlink" Target="http://www.desk.nl/~you/turnof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p.jodi.org/" TargetMode="External"/><Relationship Id="rId2" Type="http://schemas.openxmlformats.org/officeDocument/2006/relationships/hyperlink" Target="http://wwwwwwwww.jodi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pot.jodi.org/" TargetMode="External"/><Relationship Id="rId4" Type="http://schemas.openxmlformats.org/officeDocument/2006/relationships/hyperlink" Target="http://text.jodi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JvBOFTLc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https://www.youtube.com/watch?v=8nr9A8Tq9G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yboyfriendcamebackfromth.ewar.ru/" TargetMode="External"/><Relationship Id="rId2" Type="http://schemas.openxmlformats.org/officeDocument/2006/relationships/hyperlink" Target="http://www.teleportacia.org/war/war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mmatron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I_VNMwxrL4" TargetMode="External"/><Relationship Id="rId2" Type="http://schemas.openxmlformats.org/officeDocument/2006/relationships/hyperlink" Target="http://potatoland.org/ri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Cyber</a:t>
            </a:r>
            <a:r>
              <a:rPr lang="cs-CZ" b="1" dirty="0"/>
              <a:t> art a </a:t>
            </a:r>
            <a:r>
              <a:rPr lang="cs-CZ" b="1" dirty="0" err="1"/>
              <a:t>interaktívne</a:t>
            </a:r>
            <a:r>
              <a:rPr lang="cs-CZ" b="1" dirty="0"/>
              <a:t> </a:t>
            </a:r>
            <a:r>
              <a:rPr lang="cs-CZ" b="1" dirty="0" err="1" smtClean="0"/>
              <a:t>inštalácie</a:t>
            </a:r>
            <a:r>
              <a:rPr lang="cs-CZ" b="1" dirty="0" smtClean="0"/>
              <a:t> 80´</a:t>
            </a:r>
            <a:r>
              <a:rPr lang="sk-SK" b="1" dirty="0"/>
              <a:t/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551384" y="2214694"/>
            <a:ext cx="10510818" cy="342410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sk-SK" b="1" dirty="0" err="1"/>
              <a:t>cyberart</a:t>
            </a:r>
            <a:r>
              <a:rPr lang="sk-SK" dirty="0"/>
              <a:t> </a:t>
            </a:r>
            <a:r>
              <a:rPr lang="sk-SK" dirty="0" smtClean="0"/>
              <a:t>: art</a:t>
            </a:r>
            <a:r>
              <a:rPr lang="sk-SK" dirty="0"/>
              <a:t> </a:t>
            </a:r>
            <a:r>
              <a:rPr lang="sk-SK" dirty="0" err="1"/>
              <a:t>that</a:t>
            </a:r>
            <a:r>
              <a:rPr lang="sk-SK" dirty="0"/>
              <a:t> </a:t>
            </a:r>
            <a:r>
              <a:rPr lang="sk-SK" dirty="0" err="1"/>
              <a:t>is</a:t>
            </a:r>
            <a:r>
              <a:rPr lang="sk-SK" dirty="0"/>
              <a:t> </a:t>
            </a:r>
            <a:r>
              <a:rPr lang="sk-SK" dirty="0" err="1"/>
              <a:t>produced</a:t>
            </a:r>
            <a:r>
              <a:rPr lang="sk-SK" dirty="0"/>
              <a:t> </a:t>
            </a:r>
            <a:r>
              <a:rPr lang="sk-SK" dirty="0" err="1"/>
              <a:t>with</a:t>
            </a:r>
            <a:r>
              <a:rPr lang="sk-SK" dirty="0"/>
              <a:t> </a:t>
            </a:r>
            <a:r>
              <a:rPr lang="sk-SK" dirty="0" err="1"/>
              <a:t>the</a:t>
            </a:r>
            <a:r>
              <a:rPr lang="sk-SK" dirty="0"/>
              <a:t> </a:t>
            </a:r>
            <a:r>
              <a:rPr lang="sk-SK" dirty="0" err="1"/>
              <a:t>help</a:t>
            </a:r>
            <a:r>
              <a:rPr lang="sk-SK" dirty="0"/>
              <a:t> of </a:t>
            </a:r>
            <a:r>
              <a:rPr lang="sk-SK" dirty="0" err="1"/>
              <a:t>computer</a:t>
            </a:r>
            <a:r>
              <a:rPr lang="sk-SK" dirty="0"/>
              <a:t> hardware and software</a:t>
            </a:r>
          </a:p>
          <a:p>
            <a:r>
              <a:rPr lang="cs-CZ" dirty="0"/>
              <a:t> </a:t>
            </a:r>
            <a:r>
              <a:rPr lang="sk-SK" dirty="0" err="1" smtClean="0"/>
              <a:t>Jeffrey</a:t>
            </a:r>
            <a:r>
              <a:rPr lang="sk-SK" dirty="0" smtClean="0"/>
              <a:t> </a:t>
            </a:r>
            <a:r>
              <a:rPr lang="sk-SK" dirty="0" err="1"/>
              <a:t>Shaw</a:t>
            </a:r>
            <a:r>
              <a:rPr lang="sk-SK" dirty="0"/>
              <a:t>: </a:t>
            </a:r>
            <a:endParaRPr lang="sk-SK" dirty="0" smtClean="0"/>
          </a:p>
          <a:p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/>
              <a:t>Legible</a:t>
            </a:r>
            <a:r>
              <a:rPr lang="sk-SK" b="1" dirty="0"/>
              <a:t> City </a:t>
            </a:r>
            <a:r>
              <a:rPr lang="sk-SK" dirty="0"/>
              <a:t>1989  </a:t>
            </a:r>
            <a:r>
              <a:rPr lang="sk-SK" dirty="0" smtClean="0"/>
              <a:t> </a:t>
            </a: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vimeo.com/138116261</a:t>
            </a:r>
            <a:endParaRPr lang="sk-SK" dirty="0" smtClean="0"/>
          </a:p>
          <a:p>
            <a:r>
              <a:rPr lang="sk-SK" b="1" dirty="0" err="1"/>
              <a:t>The</a:t>
            </a:r>
            <a:r>
              <a:rPr lang="sk-SK" b="1" dirty="0"/>
              <a:t> </a:t>
            </a:r>
            <a:r>
              <a:rPr lang="sk-SK" b="1" dirty="0" err="1"/>
              <a:t>Golden</a:t>
            </a:r>
            <a:r>
              <a:rPr lang="sk-SK" b="1" dirty="0"/>
              <a:t> </a:t>
            </a:r>
            <a:r>
              <a:rPr lang="sk-SK" b="1" dirty="0" smtClean="0"/>
              <a:t>CALF  </a:t>
            </a:r>
            <a:r>
              <a:rPr lang="sk-SK" i="1" dirty="0"/>
              <a:t>1994    </a:t>
            </a:r>
            <a:r>
              <a:rPr lang="sk-SK" i="1" dirty="0">
                <a:hlinkClick r:id="rId3"/>
              </a:rPr>
              <a:t>https://</a:t>
            </a:r>
            <a:r>
              <a:rPr lang="sk-SK" i="1" dirty="0" smtClean="0">
                <a:hlinkClick r:id="rId3"/>
              </a:rPr>
              <a:t>vimeo.com/137858221</a:t>
            </a:r>
            <a:r>
              <a:rPr lang="sk-SK" i="1" dirty="0" smtClean="0"/>
              <a:t> </a:t>
            </a:r>
          </a:p>
          <a:p>
            <a:r>
              <a:rPr lang="en-US" b="1" dirty="0"/>
              <a:t>PLACE – a user’s manual </a:t>
            </a:r>
            <a:r>
              <a:rPr lang="en-US" dirty="0"/>
              <a:t>(1995</a:t>
            </a:r>
            <a:r>
              <a:rPr lang="en-US" dirty="0" smtClean="0"/>
              <a:t>)</a:t>
            </a:r>
            <a:r>
              <a:rPr lang="sk-SK" dirty="0" smtClean="0"/>
              <a:t>  </a:t>
            </a:r>
            <a:r>
              <a:rPr lang="sk-SK" dirty="0" smtClean="0">
                <a:hlinkClick r:id="rId4"/>
              </a:rPr>
              <a:t>https</a:t>
            </a:r>
            <a:r>
              <a:rPr lang="sk-SK" dirty="0">
                <a:hlinkClick r:id="rId4"/>
              </a:rPr>
              <a:t>://</a:t>
            </a:r>
            <a:r>
              <a:rPr lang="sk-SK" dirty="0" smtClean="0">
                <a:hlinkClick r:id="rId4"/>
              </a:rPr>
              <a:t>vimeo.com/137858219</a:t>
            </a:r>
            <a:r>
              <a:rPr lang="sk-SK" dirty="0" smtClean="0"/>
              <a:t> </a:t>
            </a:r>
          </a:p>
          <a:p>
            <a:r>
              <a:rPr lang="sk-SK" b="1" dirty="0" smtClean="0"/>
              <a:t>EVE</a:t>
            </a:r>
            <a:r>
              <a:rPr lang="sk-SK" dirty="0" smtClean="0"/>
              <a:t>  // </a:t>
            </a:r>
            <a:r>
              <a:rPr lang="sk-SK" dirty="0" err="1" smtClean="0"/>
              <a:t>Extended</a:t>
            </a:r>
            <a:r>
              <a:rPr lang="sk-SK" dirty="0" smtClean="0"/>
              <a:t> </a:t>
            </a:r>
            <a:r>
              <a:rPr lang="sk-SK" dirty="0" err="1"/>
              <a:t>Virtual</a:t>
            </a:r>
            <a:r>
              <a:rPr lang="sk-SK" dirty="0"/>
              <a:t> </a:t>
            </a:r>
            <a:r>
              <a:rPr lang="sk-SK" dirty="0" err="1" smtClean="0"/>
              <a:t>Environment</a:t>
            </a:r>
            <a:r>
              <a:rPr lang="sk-SK" dirty="0" smtClean="0"/>
              <a:t>  1993  </a:t>
            </a:r>
            <a:r>
              <a:rPr lang="sk-SK" u="sng" dirty="0">
                <a:hlinkClick r:id="rId5"/>
              </a:rPr>
              <a:t>https://vimeo.com/137915670</a:t>
            </a:r>
            <a:r>
              <a:rPr lang="sk-SK" dirty="0"/>
              <a:t> </a:t>
            </a:r>
          </a:p>
          <a:p>
            <a:endParaRPr lang="sk-SK" dirty="0" smtClean="0"/>
          </a:p>
          <a:p>
            <a:r>
              <a:rPr lang="en-US" b="1" dirty="0" err="1"/>
              <a:t>Knowbotic</a:t>
            </a:r>
            <a:r>
              <a:rPr lang="en-US" b="1" dirty="0"/>
              <a:t> Research </a:t>
            </a:r>
            <a:r>
              <a:rPr lang="en-US" dirty="0"/>
              <a:t>- Dialogue with the </a:t>
            </a:r>
            <a:r>
              <a:rPr lang="en-US" dirty="0" err="1"/>
              <a:t>Knowbotic</a:t>
            </a:r>
            <a:r>
              <a:rPr lang="en-US" dirty="0"/>
              <a:t> South, Interactive Installation </a:t>
            </a:r>
            <a:r>
              <a:rPr lang="en-US" dirty="0" smtClean="0"/>
              <a:t>1994-1997</a:t>
            </a:r>
            <a:r>
              <a:rPr lang="sk-SK" dirty="0"/>
              <a:t>: </a:t>
            </a:r>
            <a:r>
              <a:rPr lang="sk-SK" dirty="0">
                <a:hlinkClick r:id="rId6"/>
              </a:rPr>
              <a:t>https://</a:t>
            </a:r>
            <a:r>
              <a:rPr lang="sk-SK" dirty="0" smtClean="0">
                <a:hlinkClick r:id="rId6"/>
              </a:rPr>
              <a:t>www.youtube.com/watch?v=dJ3ZbD5uGkE</a:t>
            </a:r>
            <a:r>
              <a:rPr lang="sk-SK" dirty="0" smtClean="0"/>
              <a:t> </a:t>
            </a:r>
            <a:endParaRPr lang="en-US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140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Scott </a:t>
            </a:r>
            <a:r>
              <a:rPr lang="cs-CZ" dirty="0" err="1"/>
              <a:t>Draves</a:t>
            </a:r>
            <a:r>
              <a:rPr lang="cs-CZ" dirty="0"/>
              <a:t> :  Electric </a:t>
            </a:r>
            <a:r>
              <a:rPr lang="cs-CZ" dirty="0" err="1"/>
              <a:t>Sheep</a:t>
            </a:r>
            <a:r>
              <a:rPr lang="cs-CZ" dirty="0"/>
              <a:t> in 1999, </a:t>
            </a:r>
            <a:endParaRPr lang="sk-SK" dirty="0"/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www.youtube.com/watch?v=d9XCIQK0sK0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72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POST-INTERNET ART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623392" y="1844824"/>
            <a:ext cx="4824536" cy="342410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www.artsy.net/gene/post-internet-art</a:t>
            </a:r>
            <a:endParaRPr lang="sk-SK" dirty="0" smtClean="0"/>
          </a:p>
          <a:p>
            <a:r>
              <a:rPr lang="sk-SK" dirty="0" err="1"/>
              <a:t>Postinternet</a:t>
            </a:r>
            <a:r>
              <a:rPr lang="sk-SK" dirty="0"/>
              <a:t> označuje myšlienku v oblasti umenia a kritiky, ktorá sa vzťahuje na spoločnosť a spôsoby interakcie po rozsiahlom prijatí internetu. Tento pojem sa objavil z diskusií o internetových umenia od </a:t>
            </a:r>
            <a:r>
              <a:rPr lang="sk-SK" dirty="0" err="1"/>
              <a:t>Marise</a:t>
            </a:r>
            <a:r>
              <a:rPr lang="sk-SK" dirty="0"/>
              <a:t> </a:t>
            </a:r>
            <a:r>
              <a:rPr lang="sk-SK" dirty="0" err="1"/>
              <a:t>Olsonovej</a:t>
            </a:r>
            <a:r>
              <a:rPr lang="sk-SK" dirty="0"/>
              <a:t>, </a:t>
            </a:r>
            <a:r>
              <a:rPr lang="sk-SK" dirty="0" err="1"/>
              <a:t>Gene</a:t>
            </a:r>
            <a:r>
              <a:rPr lang="sk-SK" dirty="0"/>
              <a:t> </a:t>
            </a:r>
            <a:r>
              <a:rPr lang="sk-SK" dirty="0" err="1"/>
              <a:t>McHughovej</a:t>
            </a:r>
            <a:r>
              <a:rPr lang="sk-SK" dirty="0"/>
              <a:t> a </a:t>
            </a:r>
            <a:r>
              <a:rPr lang="sk-SK" dirty="0" err="1"/>
              <a:t>Artie</a:t>
            </a:r>
            <a:r>
              <a:rPr lang="sk-SK" dirty="0"/>
              <a:t> </a:t>
            </a:r>
            <a:r>
              <a:rPr lang="sk-SK" dirty="0" err="1"/>
              <a:t>Vierkantovej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Guthrie</a:t>
            </a:r>
            <a:r>
              <a:rPr lang="sk-SK" dirty="0" smtClean="0"/>
              <a:t> </a:t>
            </a:r>
            <a:r>
              <a:rPr lang="sk-SK" dirty="0" err="1"/>
              <a:t>Lonergan</a:t>
            </a:r>
            <a:r>
              <a:rPr lang="sk-SK" dirty="0"/>
              <a:t> a </a:t>
            </a:r>
            <a:r>
              <a:rPr lang="sk-SK" dirty="0" err="1"/>
              <a:t>Cory</a:t>
            </a:r>
            <a:r>
              <a:rPr lang="sk-SK" dirty="0"/>
              <a:t> </a:t>
            </a:r>
            <a:r>
              <a:rPr lang="sk-SK" dirty="0" err="1"/>
              <a:t>Arcangel</a:t>
            </a:r>
            <a:r>
              <a:rPr lang="sk-SK" dirty="0"/>
              <a:t> </a:t>
            </a:r>
            <a:r>
              <a:rPr lang="sk-SK" dirty="0" smtClean="0"/>
              <a:t>zaviedli termín "</a:t>
            </a:r>
            <a:r>
              <a:rPr lang="sk-SK" dirty="0"/>
              <a:t>uvedomenie </a:t>
            </a:r>
            <a:r>
              <a:rPr lang="sk-SK" dirty="0" smtClean="0"/>
              <a:t>si internetu„.</a:t>
            </a:r>
          </a:p>
          <a:p>
            <a:r>
              <a:rPr lang="sk-SK" dirty="0" smtClean="0"/>
              <a:t>Všeobecne </a:t>
            </a:r>
            <a:r>
              <a:rPr lang="sk-SK" dirty="0"/>
              <a:t>sa opisuje ako umenie, ktoré sa týka účinkov internetu na estetiku, kultúru a spoločnosť. </a:t>
            </a:r>
            <a:endParaRPr lang="sk-SK" dirty="0" smtClean="0"/>
          </a:p>
          <a:p>
            <a:r>
              <a:rPr lang="sk-SK" dirty="0">
                <a:hlinkClick r:id="rId3"/>
              </a:rPr>
              <a:t>http://thefuturegallery.org/index.php?/ongoing/post-internet-survival-guide</a:t>
            </a:r>
            <a:r>
              <a:rPr lang="sk-SK" dirty="0" smtClean="0">
                <a:hlinkClick r:id="rId3"/>
              </a:rPr>
              <a:t>/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Picture 2" descr="post internet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61" y="1835636"/>
            <a:ext cx="5335563" cy="36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07368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err="1">
                <a:solidFill>
                  <a:srgbClr val="787878"/>
                </a:solidFill>
                <a:latin typeface="Work Sans"/>
              </a:rPr>
              <a:t>Cory</a:t>
            </a:r>
            <a:r>
              <a:rPr lang="sk-SK" dirty="0">
                <a:solidFill>
                  <a:srgbClr val="787878"/>
                </a:solidFill>
                <a:latin typeface="Work Sans"/>
              </a:rPr>
              <a:t> </a:t>
            </a:r>
            <a:r>
              <a:rPr lang="sk-SK" dirty="0" err="1">
                <a:solidFill>
                  <a:srgbClr val="787878"/>
                </a:solidFill>
                <a:latin typeface="Work Sans"/>
              </a:rPr>
              <a:t>Arcangel</a:t>
            </a:r>
            <a:r>
              <a:rPr lang="sk-SK" dirty="0">
                <a:solidFill>
                  <a:srgbClr val="787878"/>
                </a:solidFill>
                <a:latin typeface="Work Sans"/>
              </a:rPr>
              <a:t> – Photoshop CS: 1060 by 2744 </a:t>
            </a:r>
            <a:r>
              <a:rPr lang="sk-SK" dirty="0" err="1">
                <a:solidFill>
                  <a:srgbClr val="787878"/>
                </a:solidFill>
                <a:latin typeface="Work Sans"/>
              </a:rPr>
              <a:t>centimeters</a:t>
            </a:r>
            <a:r>
              <a:rPr lang="sk-SK" dirty="0">
                <a:solidFill>
                  <a:srgbClr val="787878"/>
                </a:solidFill>
                <a:latin typeface="Work Sans"/>
              </a:rPr>
              <a:t>, 10 DPC, RGB, </a:t>
            </a:r>
            <a:r>
              <a:rPr lang="sk-SK" dirty="0" err="1">
                <a:solidFill>
                  <a:srgbClr val="787878"/>
                </a:solidFill>
                <a:latin typeface="Work Sans"/>
              </a:rPr>
              <a:t>square</a:t>
            </a:r>
            <a:r>
              <a:rPr lang="sk-SK" dirty="0">
                <a:solidFill>
                  <a:srgbClr val="787878"/>
                </a:solidFill>
                <a:latin typeface="Work Sans"/>
              </a:rPr>
              <a:t> </a:t>
            </a:r>
            <a:r>
              <a:rPr lang="sk-SK" dirty="0" err="1">
                <a:solidFill>
                  <a:srgbClr val="787878"/>
                </a:solidFill>
                <a:latin typeface="Work Sans"/>
              </a:rPr>
              <a:t>pixels</a:t>
            </a:r>
            <a:r>
              <a:rPr lang="sk-SK" dirty="0">
                <a:solidFill>
                  <a:srgbClr val="787878"/>
                </a:solidFill>
                <a:latin typeface="Work Sans"/>
              </a:rPr>
              <a:t>, default gradient “</a:t>
            </a:r>
            <a:r>
              <a:rPr lang="sk-SK" dirty="0" err="1">
                <a:solidFill>
                  <a:srgbClr val="787878"/>
                </a:solidFill>
                <a:latin typeface="Work Sans"/>
              </a:rPr>
              <a:t>Spectrum</a:t>
            </a:r>
            <a:r>
              <a:rPr lang="sk-SK" dirty="0">
                <a:solidFill>
                  <a:srgbClr val="787878"/>
                </a:solidFill>
                <a:latin typeface="Work Sans"/>
              </a:rPr>
              <a:t>”, </a:t>
            </a:r>
            <a:r>
              <a:rPr lang="sk-SK" dirty="0" err="1">
                <a:solidFill>
                  <a:srgbClr val="787878"/>
                </a:solidFill>
                <a:latin typeface="Work Sans"/>
              </a:rPr>
              <a:t>mousedown</a:t>
            </a:r>
            <a:r>
              <a:rPr lang="sk-SK" dirty="0">
                <a:solidFill>
                  <a:srgbClr val="787878"/>
                </a:solidFill>
                <a:latin typeface="Work Sans"/>
              </a:rPr>
              <a:t> y=1800 x=6800, </a:t>
            </a:r>
            <a:r>
              <a:rPr lang="sk-SK" dirty="0" err="1">
                <a:solidFill>
                  <a:srgbClr val="787878"/>
                </a:solidFill>
                <a:latin typeface="Work Sans"/>
              </a:rPr>
              <a:t>mouseup</a:t>
            </a:r>
            <a:r>
              <a:rPr lang="sk-SK" dirty="0">
                <a:solidFill>
                  <a:srgbClr val="787878"/>
                </a:solidFill>
                <a:latin typeface="Work Sans"/>
              </a:rPr>
              <a:t> y=8800 x=20180. 2015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432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Virtual</a:t>
            </a:r>
            <a:r>
              <a:rPr lang="cs-CZ" b="1" dirty="0" smtClean="0"/>
              <a:t> art a </a:t>
            </a:r>
            <a:r>
              <a:rPr lang="cs-CZ" b="1" dirty="0" err="1"/>
              <a:t>interaktívne</a:t>
            </a:r>
            <a:r>
              <a:rPr lang="cs-CZ" b="1" dirty="0"/>
              <a:t> </a:t>
            </a:r>
            <a:r>
              <a:rPr lang="cs-CZ" b="1" dirty="0" err="1"/>
              <a:t>inštalácie</a:t>
            </a:r>
            <a:r>
              <a:rPr lang="cs-CZ" b="1" dirty="0"/>
              <a:t> </a:t>
            </a:r>
            <a:r>
              <a:rPr lang="cs-CZ" b="1" dirty="0" smtClean="0"/>
              <a:t>80-90´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endParaRPr lang="sk-SK" dirty="0" smtClean="0"/>
          </a:p>
          <a:p>
            <a:r>
              <a:rPr lang="sk-SK" b="1" dirty="0"/>
              <a:t>Charlotte </a:t>
            </a:r>
            <a:r>
              <a:rPr lang="sk-SK" b="1" dirty="0" err="1"/>
              <a:t>Davies</a:t>
            </a:r>
            <a:r>
              <a:rPr lang="sk-SK" dirty="0"/>
              <a:t>: </a:t>
            </a:r>
            <a:r>
              <a:rPr lang="sk-SK" dirty="0" err="1"/>
              <a:t>Osmose</a:t>
            </a:r>
            <a:r>
              <a:rPr lang="sk-SK" dirty="0"/>
              <a:t>  1995 </a:t>
            </a:r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www.youtube.com/watch?v=bsT59fp8LpY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cs-CZ" b="1" i="1" dirty="0"/>
              <a:t>Brenda </a:t>
            </a:r>
            <a:r>
              <a:rPr lang="cs-CZ" b="1" i="1" dirty="0" err="1"/>
              <a:t>Laurel</a:t>
            </a:r>
            <a:r>
              <a:rPr lang="cs-CZ" b="1" i="1" dirty="0"/>
              <a:t>: PLACEHOLDER</a:t>
            </a:r>
            <a:r>
              <a:rPr lang="cs-CZ" i="1" dirty="0"/>
              <a:t> </a:t>
            </a:r>
            <a:r>
              <a:rPr lang="cs-CZ" i="1" dirty="0" smtClean="0"/>
              <a:t> 1994</a:t>
            </a:r>
          </a:p>
          <a:p>
            <a:r>
              <a:rPr lang="sk-SK" dirty="0" smtClean="0">
                <a:hlinkClick r:id="rId3"/>
              </a:rPr>
              <a:t>https</a:t>
            </a:r>
            <a:r>
              <a:rPr lang="sk-SK" dirty="0">
                <a:hlinkClick r:id="rId3"/>
              </a:rPr>
              <a:t>://</a:t>
            </a:r>
            <a:r>
              <a:rPr lang="sk-SK" dirty="0" smtClean="0">
                <a:hlinkClick r:id="rId3"/>
              </a:rPr>
              <a:t>vimeo.com/27344103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420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Net art  a </a:t>
            </a:r>
            <a:r>
              <a:rPr lang="sk-SK" b="1" dirty="0" err="1" smtClean="0"/>
              <a:t>hacktivism</a:t>
            </a:r>
            <a:r>
              <a:rPr lang="sk-SK" b="1" dirty="0" smtClean="0"/>
              <a:t> ´90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sk-SK" dirty="0" smtClean="0"/>
          </a:p>
          <a:p>
            <a:r>
              <a:rPr lang="sk-SK" dirty="0" err="1" smtClean="0"/>
              <a:t>Netart</a:t>
            </a:r>
            <a:r>
              <a:rPr lang="sk-SK" dirty="0" smtClean="0"/>
              <a:t> alebo sieťové umenie: </a:t>
            </a:r>
            <a:r>
              <a:rPr lang="sk-SK" dirty="0" smtClean="0"/>
              <a:t>je </a:t>
            </a:r>
            <a:r>
              <a:rPr lang="sk-SK" dirty="0"/>
              <a:t>označenie používané pre projekty otvárajúce aktuálne technologické, estetické, sociálne, kultúrne, právne či politické otázky, ktoré so sebou prinášajú elektronické siete. Tie sú jeho primárnym výrazovým prostriedkom a nosičom</a:t>
            </a:r>
            <a:endParaRPr lang="sk-SK" dirty="0"/>
          </a:p>
          <a:p>
            <a:endParaRPr lang="sk-SK" dirty="0" smtClean="0"/>
          </a:p>
          <a:p>
            <a:pPr lvl="0"/>
            <a:r>
              <a:rPr lang="sk-SK" dirty="0" err="1" smtClean="0"/>
              <a:t>Alexei</a:t>
            </a:r>
            <a:r>
              <a:rPr lang="sk-SK" dirty="0" smtClean="0"/>
              <a:t> </a:t>
            </a:r>
            <a:r>
              <a:rPr lang="sk-SK" dirty="0" err="1"/>
              <a:t>Shulgin</a:t>
            </a:r>
            <a:r>
              <a:rPr lang="sk-SK" dirty="0" smtClean="0"/>
              <a:t>:  </a:t>
            </a:r>
            <a:r>
              <a:rPr lang="sk-SK" u="sng" dirty="0" smtClean="0">
                <a:hlinkClick r:id="rId2"/>
              </a:rPr>
              <a:t>http</a:t>
            </a:r>
            <a:r>
              <a:rPr lang="sk-SK" u="sng" dirty="0">
                <a:hlinkClick r:id="rId2"/>
              </a:rPr>
              <a:t>://www.easylife.org/</a:t>
            </a:r>
            <a:endParaRPr lang="sk-SK" dirty="0"/>
          </a:p>
          <a:p>
            <a:pPr lvl="0"/>
            <a:r>
              <a:rPr lang="sk-SK" dirty="0"/>
              <a:t>FORM ART </a:t>
            </a:r>
            <a:r>
              <a:rPr lang="sk-SK" dirty="0" smtClean="0"/>
              <a:t>1997   </a:t>
            </a:r>
            <a:r>
              <a:rPr lang="sk-SK" u="sng" dirty="0" smtClean="0">
                <a:hlinkClick r:id="rId3"/>
              </a:rPr>
              <a:t>http</a:t>
            </a:r>
            <a:r>
              <a:rPr lang="sk-SK" u="sng" dirty="0">
                <a:hlinkClick r:id="rId3"/>
              </a:rPr>
              <a:t>://www.c3.hu/collection/form/</a:t>
            </a:r>
            <a:r>
              <a:rPr lang="sk-SK" dirty="0"/>
              <a:t> </a:t>
            </a:r>
          </a:p>
          <a:p>
            <a:r>
              <a:rPr lang="sk-SK" dirty="0"/>
              <a:t>“</a:t>
            </a:r>
            <a:r>
              <a:rPr lang="sk-SK" dirty="0" err="1"/>
              <a:t>Turn</a:t>
            </a:r>
            <a:r>
              <a:rPr lang="sk-SK" dirty="0"/>
              <a:t> </a:t>
            </a:r>
            <a:r>
              <a:rPr lang="sk-SK" dirty="0" err="1"/>
              <a:t>off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tv</a:t>
            </a:r>
            <a:r>
              <a:rPr lang="sk-SK" dirty="0"/>
              <a:t> set” </a:t>
            </a:r>
            <a:r>
              <a:rPr lang="sk-SK" u="sng" dirty="0">
                <a:hlinkClick r:id="rId4"/>
              </a:rPr>
              <a:t>http://www.desk.nl/~</a:t>
            </a:r>
            <a:r>
              <a:rPr lang="sk-SK" u="sng" dirty="0" smtClean="0">
                <a:hlinkClick r:id="rId4"/>
              </a:rPr>
              <a:t>you/turnoff</a:t>
            </a:r>
            <a:endParaRPr lang="sk-SK" u="sng" dirty="0" smtClean="0"/>
          </a:p>
          <a:p>
            <a:endParaRPr lang="sk-SK" u="sng" dirty="0"/>
          </a:p>
          <a:p>
            <a:r>
              <a:rPr lang="sk-SK" dirty="0"/>
              <a:t>HEATH BUNTING</a:t>
            </a:r>
            <a:r>
              <a:rPr lang="sk-SK" dirty="0" smtClean="0"/>
              <a:t>:  </a:t>
            </a:r>
            <a:r>
              <a:rPr lang="sk-SK" dirty="0"/>
              <a:t>A </a:t>
            </a:r>
            <a:r>
              <a:rPr lang="sk-SK" dirty="0" err="1"/>
              <a:t>Visitor's</a:t>
            </a:r>
            <a:r>
              <a:rPr lang="sk-SK" dirty="0"/>
              <a:t> </a:t>
            </a:r>
            <a:r>
              <a:rPr lang="sk-SK" dirty="0" err="1"/>
              <a:t>Guide</a:t>
            </a:r>
            <a:r>
              <a:rPr lang="sk-SK" dirty="0"/>
              <a:t> to </a:t>
            </a:r>
            <a:r>
              <a:rPr lang="sk-SK" dirty="0" err="1"/>
              <a:t>London</a:t>
            </a:r>
            <a:r>
              <a:rPr lang="sk-SK" dirty="0"/>
              <a:t> </a:t>
            </a:r>
            <a:r>
              <a:rPr lang="sk-SK" dirty="0" err="1"/>
              <a:t>Heath</a:t>
            </a:r>
            <a:r>
              <a:rPr lang="sk-SK" dirty="0"/>
              <a:t> </a:t>
            </a:r>
            <a:r>
              <a:rPr lang="sk-SK" dirty="0" err="1"/>
              <a:t>Bunting</a:t>
            </a:r>
            <a:r>
              <a:rPr lang="sk-SK" dirty="0"/>
              <a:t>, 1995</a:t>
            </a:r>
          </a:p>
          <a:p>
            <a:r>
              <a:rPr lang="sk-SK" sz="2400" dirty="0" smtClean="0">
                <a:hlinkClick r:id="rId5"/>
              </a:rPr>
              <a:t>http</a:t>
            </a:r>
            <a:r>
              <a:rPr lang="sk-SK" sz="2400" dirty="0">
                <a:hlinkClick r:id="rId5"/>
              </a:rPr>
              <a:t>://www.irational.org/heath/london/front.html</a:t>
            </a:r>
            <a:r>
              <a:rPr lang="sk-SK" sz="2400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470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5480" y="1110422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sk-SK" b="1" dirty="0"/>
              <a:t>Net art  a </a:t>
            </a:r>
            <a:r>
              <a:rPr lang="sk-SK" b="1" dirty="0" err="1"/>
              <a:t>hacktivism</a:t>
            </a:r>
            <a:r>
              <a:rPr lang="sk-SK" b="1" dirty="0"/>
              <a:t> ´</a:t>
            </a:r>
            <a:r>
              <a:rPr lang="sk-SK" b="1" dirty="0" smtClean="0"/>
              <a:t>90</a:t>
            </a:r>
            <a:endParaRPr lang="sk-SK" b="1" dirty="0"/>
          </a:p>
        </p:txBody>
      </p:sp>
      <p:sp>
        <p:nvSpPr>
          <p:cNvPr id="27650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623392" y="2924944"/>
            <a:ext cx="10363826" cy="342410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sk-SK" b="1" dirty="0" err="1"/>
              <a:t>jodi</a:t>
            </a:r>
            <a:r>
              <a:rPr lang="sk-SK" b="1" dirty="0"/>
              <a:t> </a:t>
            </a:r>
            <a:r>
              <a:rPr lang="sk-SK" b="1" dirty="0" smtClean="0"/>
              <a:t> //  </a:t>
            </a:r>
            <a:r>
              <a:rPr lang="sk-SK" dirty="0" err="1" smtClean="0"/>
              <a:t>Joan</a:t>
            </a:r>
            <a:r>
              <a:rPr lang="sk-SK" dirty="0" smtClean="0"/>
              <a:t> </a:t>
            </a:r>
            <a:r>
              <a:rPr lang="sk-SK" dirty="0" err="1" smtClean="0"/>
              <a:t>Heemskerk</a:t>
            </a:r>
            <a:r>
              <a:rPr lang="sk-SK" dirty="0" smtClean="0"/>
              <a:t> a </a:t>
            </a:r>
            <a:r>
              <a:rPr lang="sk-SK" dirty="0" err="1" smtClean="0"/>
              <a:t>Dirk</a:t>
            </a:r>
            <a:r>
              <a:rPr lang="sk-SK" dirty="0" smtClean="0"/>
              <a:t> </a:t>
            </a:r>
            <a:r>
              <a:rPr lang="sk-SK" dirty="0" err="1" smtClean="0"/>
              <a:t>Paesman</a:t>
            </a:r>
            <a:r>
              <a:rPr lang="sk-SK" dirty="0" smtClean="0"/>
              <a:t> </a:t>
            </a:r>
            <a:r>
              <a:rPr lang="sk-SK" dirty="0" smtClean="0"/>
              <a:t>1995</a:t>
            </a:r>
          </a:p>
          <a:p>
            <a:r>
              <a:rPr lang="sk-SK" cap="none" dirty="0" err="1"/>
              <a:t>Jodi</a:t>
            </a:r>
            <a:r>
              <a:rPr lang="sk-SK" cap="none" dirty="0"/>
              <a:t> (tiež jodi.org) je duo súčasných </a:t>
            </a:r>
            <a:r>
              <a:rPr lang="sk-SK" cap="none" dirty="0" err="1"/>
              <a:t>net.artových</a:t>
            </a:r>
            <a:r>
              <a:rPr lang="sk-SK" cap="none" dirty="0"/>
              <a:t> umelcov, </a:t>
            </a:r>
            <a:r>
              <a:rPr lang="sk-SK" cap="none" dirty="0" err="1"/>
              <a:t>Joan</a:t>
            </a:r>
            <a:r>
              <a:rPr lang="sk-SK" cap="none" dirty="0"/>
              <a:t> </a:t>
            </a:r>
            <a:r>
              <a:rPr lang="sk-SK" cap="none" dirty="0" err="1"/>
              <a:t>Heemskerk</a:t>
            </a:r>
            <a:r>
              <a:rPr lang="sk-SK" cap="none" dirty="0"/>
              <a:t> (*1968) a </a:t>
            </a:r>
            <a:r>
              <a:rPr lang="sk-SK" cap="none" dirty="0" err="1"/>
              <a:t>Dirk</a:t>
            </a:r>
            <a:r>
              <a:rPr lang="sk-SK" cap="none" dirty="0"/>
              <a:t> </a:t>
            </a:r>
            <a:r>
              <a:rPr lang="sk-SK" cap="none" dirty="0" err="1"/>
              <a:t>Paesmans</a:t>
            </a:r>
            <a:r>
              <a:rPr lang="sk-SK" cap="none" dirty="0"/>
              <a:t> (*1965), ktorí sa od polovice 90. rokov minulého storočia venujú tvorbe určenej pro </a:t>
            </a:r>
            <a:r>
              <a:rPr lang="sk-SK" cap="none" dirty="0" err="1"/>
              <a:t>World</a:t>
            </a:r>
            <a:r>
              <a:rPr lang="sk-SK" cap="none" dirty="0"/>
              <a:t> </a:t>
            </a:r>
            <a:r>
              <a:rPr lang="sk-SK" cap="none" dirty="0" err="1"/>
              <a:t>Wide</a:t>
            </a:r>
            <a:r>
              <a:rPr lang="sk-SK" cap="none" dirty="0"/>
              <a:t> Web. Príkladom ich práce tohto typu je 404.jodi.org, čo je interaktívne konceptuálne dielo, ktoré samotné nie je chybou, ale tá je jeho hlavnou témou a symbolickým prostriedkom. 404.jodi.org je webová prezentácia, ktorá pôsobí dojmom, že každý vstup od užívateľa vedie k chybe. Pozostáva zo stránok, ktorých jediným obsahom je </a:t>
            </a:r>
            <a:r>
              <a:rPr lang="sk-SK" cap="none" dirty="0" err="1"/>
              <a:t>velké</a:t>
            </a:r>
            <a:r>
              <a:rPr lang="sk-SK" cap="none" dirty="0"/>
              <a:t> „404“ - kód, ktorý sa používa pre označenie chyby „adresa nenájdená“ - na podkladoch rôznych farieb. Po nasledovaní odkazu, ktorý je umiestnený v nápise, je užívateľ presmerovaný na stránku so zdanlivo náhodnými číselnými IP adresami a riadkom pre textový vstup s tlačidlom označeným „Re:“ bez ďalšieho popisu. </a:t>
            </a:r>
            <a:r>
              <a:rPr lang="sk-SK" cap="none" dirty="0" smtClean="0"/>
              <a:t> ---- nová </a:t>
            </a:r>
            <a:r>
              <a:rPr lang="sk-SK" cap="none" dirty="0" err="1" smtClean="0"/>
              <a:t>estetiK</a:t>
            </a:r>
            <a:r>
              <a:rPr lang="sk-SK" cap="none" dirty="0" smtClean="0"/>
              <a:t> </a:t>
            </a:r>
            <a:r>
              <a:rPr lang="sk-SK" cap="none" dirty="0" err="1" smtClean="0"/>
              <a:t>glitchu</a:t>
            </a:r>
            <a:r>
              <a:rPr lang="sk-SK" cap="none" dirty="0" smtClean="0"/>
              <a:t> a digitálneho obrazu</a:t>
            </a:r>
            <a:endParaRPr lang="sk-SK" cap="none" dirty="0" smtClean="0"/>
          </a:p>
          <a:p>
            <a:r>
              <a:rPr lang="sk-SK" b="1" dirty="0" smtClean="0">
                <a:hlinkClick r:id="rId2"/>
              </a:rPr>
              <a:t>http://wwwwwwwww.jodi.org</a:t>
            </a:r>
            <a:endParaRPr lang="sk-SK" b="1" dirty="0" smtClean="0"/>
          </a:p>
          <a:p>
            <a:r>
              <a:rPr lang="sk-SK" b="1" dirty="0" smtClean="0">
                <a:hlinkClick r:id="rId3"/>
              </a:rPr>
              <a:t>http://map.jodi.org</a:t>
            </a:r>
            <a:endParaRPr lang="sk-SK" b="1" dirty="0" smtClean="0"/>
          </a:p>
          <a:p>
            <a:r>
              <a:rPr lang="sk-SK" b="1" dirty="0" smtClean="0">
                <a:hlinkClick r:id="rId4"/>
              </a:rPr>
              <a:t>http://text.jodi.org</a:t>
            </a:r>
            <a:endParaRPr lang="sk-SK" b="1" dirty="0" smtClean="0"/>
          </a:p>
          <a:p>
            <a:r>
              <a:rPr lang="sk-SK" b="1" dirty="0" smtClean="0">
                <a:hlinkClick r:id="rId5"/>
              </a:rPr>
              <a:t>http://blogspot.jodi.org/</a:t>
            </a:r>
            <a:endParaRPr lang="sk-SK" b="1" dirty="0" smtClean="0"/>
          </a:p>
          <a:p>
            <a:endParaRPr lang="sk-SK" b="1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7553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043" y="726385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VUK COSIC</a:t>
            </a:r>
            <a:r>
              <a:rPr lang="sk-SK" b="1" dirty="0"/>
              <a:t> </a:t>
            </a:r>
            <a:r>
              <a:rPr lang="sk-SK" dirty="0" err="1"/>
              <a:t>Ascii</a:t>
            </a:r>
            <a:r>
              <a:rPr lang="sk-SK" dirty="0"/>
              <a:t> </a:t>
            </a:r>
            <a:r>
              <a:rPr lang="sk-SK" dirty="0" smtClean="0"/>
              <a:t>Art</a:t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sk-SK" dirty="0"/>
          </a:p>
        </p:txBody>
      </p:sp>
      <p:pic>
        <p:nvPicPr>
          <p:cNvPr id="4" name="Zástupný symbol obsahu 3" descr="00intervuk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56240" y="1454662"/>
            <a:ext cx="1871328" cy="2015931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911424" y="1196752"/>
            <a:ext cx="68407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/>
          </a:p>
          <a:p>
            <a:endParaRPr lang="sk-SK" b="1" dirty="0"/>
          </a:p>
          <a:p>
            <a:r>
              <a:rPr lang="sk-SK" sz="1100" b="1" dirty="0"/>
              <a:t>ASCII umenie</a:t>
            </a:r>
            <a:r>
              <a:rPr lang="sk-SK" sz="1100" dirty="0"/>
              <a:t> (angl. ASCII art), umelecký prostriedok spoliehajúci sa pri prezentácii najmä na počítače, pozostáva z obrázkov, poskladaných zo znakov (prednostne z 95 </a:t>
            </a:r>
            <a:r>
              <a:rPr lang="sk-SK" sz="1100" dirty="0" err="1"/>
              <a:t>tlačiteľných</a:t>
            </a:r>
            <a:r>
              <a:rPr lang="sk-SK" sz="1100" dirty="0"/>
              <a:t> znakov definovaných v ASCII kóde). Môžu byť vytvorené pomocou ľubovoľného textového editoru. Väčšina príkladov ASCII umenia vyžaduje na prezentáciu typ písma so stálou šírkou znakov(neproporcionálne písmo, aké je napríklad na klasickom písacom stroji</a:t>
            </a:r>
            <a:r>
              <a:rPr lang="sk-SK" sz="1100" dirty="0" smtClean="0"/>
              <a:t>).</a:t>
            </a:r>
          </a:p>
          <a:p>
            <a:r>
              <a:rPr lang="en-US" sz="1100" dirty="0" smtClean="0"/>
              <a:t>ACSII </a:t>
            </a:r>
            <a:r>
              <a:rPr lang="en-US" sz="1100" dirty="0"/>
              <a:t>History of Moving Images</a:t>
            </a:r>
            <a:endParaRPr lang="sk-SK" sz="1100" dirty="0"/>
          </a:p>
          <a:p>
            <a:r>
              <a:rPr lang="sk-SK" sz="1200" dirty="0">
                <a:hlinkClick r:id="rId3"/>
              </a:rPr>
              <a:t>https://www.youtube.com/watch?v=vZJvBOFTLcw</a:t>
            </a:r>
            <a:endParaRPr lang="sk-SK" sz="1200" dirty="0"/>
          </a:p>
          <a:p>
            <a:r>
              <a:rPr lang="sk-SK" sz="1200" dirty="0" smtClean="0">
                <a:hlinkClick r:id="rId4"/>
              </a:rPr>
              <a:t>https</a:t>
            </a:r>
            <a:r>
              <a:rPr lang="sk-SK" sz="1200" dirty="0">
                <a:hlinkClick r:id="rId4"/>
              </a:rPr>
              <a:t>://www.youtube.com/watch?v=8nr9A8Tq9GQ</a:t>
            </a:r>
            <a:r>
              <a:rPr lang="sk-SK" sz="1200" dirty="0"/>
              <a:t>  </a:t>
            </a:r>
          </a:p>
          <a:p>
            <a:endParaRPr lang="sk-SK" dirty="0"/>
          </a:p>
          <a:p>
            <a:endParaRPr lang="sk-SK" dirty="0"/>
          </a:p>
          <a:p>
            <a:endParaRPr lang="sk-SK" sz="1400" dirty="0"/>
          </a:p>
        </p:txBody>
      </p:sp>
      <p:pic>
        <p:nvPicPr>
          <p:cNvPr id="1026" name="Picture 2" descr="http://bturn.com/wp-content/uploads/2012/04/Vuk-Cosic-Eisenstei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321297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Olia</a:t>
            </a:r>
            <a:r>
              <a:rPr lang="sk-SK" b="1" dirty="0"/>
              <a:t> </a:t>
            </a:r>
            <a:r>
              <a:rPr lang="sk-SK" b="1" dirty="0" err="1"/>
              <a:t>Lialina</a:t>
            </a:r>
            <a:r>
              <a:rPr lang="sk-SK" b="1" dirty="0"/>
              <a:t>: </a:t>
            </a:r>
            <a:r>
              <a:rPr lang="sk-SK" b="1" i="1" dirty="0"/>
              <a:t>MBCBFTW 1996</a:t>
            </a:r>
            <a:br>
              <a:rPr lang="sk-SK" b="1" i="1" dirty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My </a:t>
            </a:r>
            <a:r>
              <a:rPr lang="sk-SK" dirty="0" err="1"/>
              <a:t>boyfriend</a:t>
            </a:r>
            <a:r>
              <a:rPr lang="sk-SK" dirty="0"/>
              <a:t> </a:t>
            </a:r>
            <a:r>
              <a:rPr lang="sk-SK" dirty="0" err="1"/>
              <a:t>came</a:t>
            </a:r>
            <a:r>
              <a:rPr lang="sk-SK" dirty="0"/>
              <a:t> </a:t>
            </a:r>
            <a:r>
              <a:rPr lang="sk-SK" dirty="0" err="1"/>
              <a:t>back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war</a:t>
            </a:r>
            <a:r>
              <a:rPr lang="sk-SK" dirty="0"/>
              <a:t> </a:t>
            </a:r>
            <a:endParaRPr lang="sk-SK" dirty="0" smtClean="0"/>
          </a:p>
          <a:p>
            <a:r>
              <a:rPr lang="en-US" i="1" dirty="0"/>
              <a:t>My Boyfriend Came Back From the </a:t>
            </a:r>
            <a:r>
              <a:rPr lang="en-US" i="1" dirty="0" smtClean="0"/>
              <a:t>War</a:t>
            </a:r>
            <a:r>
              <a:rPr lang="sk-SK" i="1" dirty="0" smtClean="0"/>
              <a:t> je príkladom interaktívneho hypertextového rozprávania. Využíva základné elementy kódovania HTML s kinematickým </a:t>
            </a:r>
            <a:r>
              <a:rPr lang="sk-SK" i="1" dirty="0" err="1" smtClean="0"/>
              <a:t>naratívom</a:t>
            </a:r>
            <a:r>
              <a:rPr lang="sk-SK" i="1" dirty="0" smtClean="0"/>
              <a:t>.</a:t>
            </a:r>
          </a:p>
          <a:p>
            <a:r>
              <a:rPr lang="sk-SK" i="1" dirty="0" smtClean="0"/>
              <a:t>Je to jedna z prvých </a:t>
            </a:r>
            <a:r>
              <a:rPr lang="sk-SK" i="1" dirty="0" err="1" smtClean="0"/>
              <a:t>netartových</a:t>
            </a:r>
            <a:r>
              <a:rPr lang="sk-SK" i="1" dirty="0" smtClean="0"/>
              <a:t> hypertextových naratívnych stránok, kde sa príbeh odvíja pomocou klikania na obrázky.</a:t>
            </a:r>
          </a:p>
          <a:p>
            <a:endParaRPr lang="sk-SK" u="sng" dirty="0">
              <a:hlinkClick r:id="rId2"/>
            </a:endParaRPr>
          </a:p>
          <a:p>
            <a:r>
              <a:rPr lang="sk-SK" u="sng" dirty="0">
                <a:hlinkClick r:id="rId2"/>
              </a:rPr>
              <a:t>http://www.teleportacia.org/war/war2.htm</a:t>
            </a:r>
            <a:r>
              <a:rPr lang="sk-SK" dirty="0"/>
              <a:t> </a:t>
            </a:r>
          </a:p>
          <a:p>
            <a:endParaRPr lang="sk-SK" dirty="0"/>
          </a:p>
          <a:p>
            <a:r>
              <a:rPr lang="sk-SK" dirty="0"/>
              <a:t>re-</a:t>
            </a:r>
            <a:r>
              <a:rPr lang="sk-SK" dirty="0" err="1"/>
              <a:t>enactments</a:t>
            </a:r>
            <a:r>
              <a:rPr lang="sk-SK" dirty="0"/>
              <a:t> / re-</a:t>
            </a:r>
            <a:r>
              <a:rPr lang="sk-SK" dirty="0" err="1"/>
              <a:t>makes</a:t>
            </a:r>
            <a:endParaRPr lang="sk-SK" dirty="0"/>
          </a:p>
          <a:p>
            <a:r>
              <a:rPr lang="sk-SK" u="sng" dirty="0">
                <a:hlinkClick r:id="rId3"/>
              </a:rPr>
              <a:t>http://myboyfriendcamebackfromth.ewar.ru/</a:t>
            </a:r>
            <a:r>
              <a:rPr lang="sk-SK" dirty="0"/>
              <a:t> 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61" y="54382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 smtClean="0">
                <a:solidFill>
                  <a:schemeClr val="accent1">
                    <a:satMod val="150000"/>
                  </a:schemeClr>
                </a:solidFill>
              </a:rPr>
              <a:t>Dot.com</a:t>
            </a: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 mánia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sk-SK" dirty="0" err="1" smtClean="0"/>
              <a:t>Mark</a:t>
            </a:r>
            <a:r>
              <a:rPr lang="sk-SK" dirty="0" smtClean="0"/>
              <a:t> Amerika: GRAMMATRON 1995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sk-SK" dirty="0">
                <a:hlinkClick r:id="rId2"/>
              </a:rPr>
              <a:t>http://www.grammatron.com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/>
              <a:t>1100 text spaces</a:t>
            </a: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/>
              <a:t>2000 links</a:t>
            </a: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/>
              <a:t>40+ minutes of original soundtrack delivered via Real Audio 3.0, </a:t>
            </a: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/>
              <a:t>unique hyperlink structures </a:t>
            </a: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/>
              <a:t>virtual gallery featuring scores of animated and still life images</a:t>
            </a:r>
            <a:endParaRPr lang="sk-SK" b="1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42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54299"/>
          </a:xfrm>
        </p:spPr>
        <p:txBody>
          <a:bodyPr>
            <a:normAutofit fontScale="90000"/>
          </a:bodyPr>
          <a:lstStyle/>
          <a:p>
            <a:r>
              <a:rPr lang="sk-SK" b="1" dirty="0" err="1"/>
              <a:t>Mark</a:t>
            </a:r>
            <a:r>
              <a:rPr lang="sk-SK" b="1" dirty="0"/>
              <a:t> </a:t>
            </a:r>
            <a:r>
              <a:rPr lang="sk-SK" b="1" dirty="0" err="1"/>
              <a:t>napier</a:t>
            </a:r>
            <a:r>
              <a:rPr lang="sk-SK" b="1" dirty="0"/>
              <a:t> : RIOT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479376" y="1484784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sk-SK" dirty="0" smtClean="0">
                <a:hlinkClick r:id="rId2"/>
              </a:rPr>
              <a:t>http</a:t>
            </a:r>
            <a:r>
              <a:rPr lang="sk-SK" dirty="0">
                <a:hlinkClick r:id="rId2"/>
              </a:rPr>
              <a:t>://potatoland.org/riot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</a:t>
            </a:r>
            <a:r>
              <a:rPr lang="sk-SK" dirty="0">
                <a:hlinkClick r:id="rId3"/>
              </a:rPr>
              <a:t>://</a:t>
            </a:r>
            <a:r>
              <a:rPr lang="sk-SK" dirty="0" smtClean="0">
                <a:hlinkClick r:id="rId3"/>
              </a:rPr>
              <a:t>www.youtube.com/watch?v=vI_VNMwxrL4</a:t>
            </a:r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 descr="riot_jimpunk_googl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621950"/>
            <a:ext cx="4773578" cy="3816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42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188640"/>
            <a:ext cx="10364451" cy="1596177"/>
          </a:xfrm>
        </p:spPr>
        <p:txBody>
          <a:bodyPr/>
          <a:lstStyle/>
          <a:p>
            <a:r>
              <a:rPr lang="sk-SK" b="1" dirty="0" smtClean="0"/>
              <a:t>SOFTWARE ART 2000</a:t>
            </a:r>
            <a:endParaRPr lang="sk-SK" b="1" dirty="0"/>
          </a:p>
        </p:txBody>
      </p:sp>
      <p:pic>
        <p:nvPicPr>
          <p:cNvPr id="1026" name="Picture 2" descr="VÃ½sledok vyhÄ¾adÃ¡vania obrÃ¡zkov pre dopyt iod webstalk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628800"/>
            <a:ext cx="651883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767408" y="249289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k-SK" b="1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I/O/D:  «</a:t>
            </a:r>
            <a:r>
              <a:rPr lang="sk-SK" b="1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WebStalker</a:t>
            </a:r>
            <a:r>
              <a:rPr lang="sk-SK" b="1" dirty="0" smtClean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» 1998</a:t>
            </a:r>
            <a:endParaRPr lang="sk-SK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9071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Širokouhlá</PresentationFormat>
  <Paragraphs>73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Trebuchet MS</vt:lpstr>
      <vt:lpstr>Wingdings 2</vt:lpstr>
      <vt:lpstr>Work Sans</vt:lpstr>
      <vt:lpstr>Motív Office</vt:lpstr>
      <vt:lpstr>Cyber art a interaktívne inštalácie 80´ </vt:lpstr>
      <vt:lpstr>Virtual art a interaktívne inštalácie 80-90´</vt:lpstr>
      <vt:lpstr>Net art  a hacktivism ´90</vt:lpstr>
      <vt:lpstr>Net art  a hacktivism ´90</vt:lpstr>
      <vt:lpstr>VUK COSIC Ascii Art   </vt:lpstr>
      <vt:lpstr>Olia Lialina: MBCBFTW 1996 </vt:lpstr>
      <vt:lpstr>Dot.com mánia</vt:lpstr>
      <vt:lpstr>Mark napier : RIOT </vt:lpstr>
      <vt:lpstr>SOFTWARE ART 2000</vt:lpstr>
      <vt:lpstr>Prezentácia programu PowerPoint</vt:lpstr>
      <vt:lpstr>POST-INTERNET ART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art a interaktívne inštalácie 80´ </dc:title>
  <dc:creator>Martina</dc:creator>
  <cp:lastModifiedBy>Martina</cp:lastModifiedBy>
  <cp:revision>1</cp:revision>
  <dcterms:created xsi:type="dcterms:W3CDTF">2018-11-20T17:17:01Z</dcterms:created>
  <dcterms:modified xsi:type="dcterms:W3CDTF">2018-11-20T17:17:58Z</dcterms:modified>
</cp:coreProperties>
</file>