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10.10.2018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3089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10.10.2018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86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10.10.2018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955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10.10.2018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773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10.10.2018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869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10.10.2018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0684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10.10.2018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652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10.10.2018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111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10.10.2018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6552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10.10.2018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7274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866C-05CE-4411-AD3D-3AA9EA952804}" type="datetimeFigureOut">
              <a:rPr lang="sk-SK" smtClean="0"/>
              <a:t>10.10.2018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9604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5866C-05CE-4411-AD3D-3AA9EA952804}" type="datetimeFigureOut">
              <a:rPr lang="sk-SK" smtClean="0"/>
              <a:t>10.10.2018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C1B1B-CDCA-44B7-9DEC-D7E9358FC97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494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180916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213329191-jak-se-stat-kyborge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svoice.cz/cz/articles/detail/1237" TargetMode="External"/><Relationship Id="rId2" Type="http://schemas.openxmlformats.org/officeDocument/2006/relationships/hyperlink" Target="http://www.unknown.nu/futurism/musician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VcHJySm7ZO0" TargetMode="External"/><Relationship Id="rId5" Type="http://schemas.openxmlformats.org/officeDocument/2006/relationships/hyperlink" Target="https://www.youtube.com/watch?v=lT27WLl4HHA" TargetMode="External"/><Relationship Id="rId4" Type="http://schemas.openxmlformats.org/officeDocument/2006/relationships/hyperlink" Target="https://www.youtube.com/watch?v=8GpN5FHO60c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QcemEji-UU" TargetMode="External"/><Relationship Id="rId2" Type="http://schemas.openxmlformats.org/officeDocument/2006/relationships/hyperlink" Target="https://www.youtube.com/watch?v=9_hxQk9CCR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yprAZPx5hXs" TargetMode="External"/><Relationship Id="rId5" Type="http://schemas.openxmlformats.org/officeDocument/2006/relationships/hyperlink" Target="https://www.youtube.com/watch?v=hJICH4R9n8w" TargetMode="External"/><Relationship Id="rId4" Type="http://schemas.openxmlformats.org/officeDocument/2006/relationships/hyperlink" Target="https://www.youtube.com/watch?v=EqkIJ0odFxA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e6SqBY6tgnU" TargetMode="External"/><Relationship Id="rId3" Type="http://schemas.openxmlformats.org/officeDocument/2006/relationships/hyperlink" Target="https://www.youtube.com/watch?v=uX_-dEsuBDY" TargetMode="External"/><Relationship Id="rId7" Type="http://schemas.openxmlformats.org/officeDocument/2006/relationships/hyperlink" Target="https://www.youtube.com/watch?v=ZXrjrr6ifME" TargetMode="External"/><Relationship Id="rId2" Type="http://schemas.openxmlformats.org/officeDocument/2006/relationships/hyperlink" Target="https://www.youtube.com/watch?v=b972EQOOEo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lEuDFJd6_2U" TargetMode="External"/><Relationship Id="rId5" Type="http://schemas.openxmlformats.org/officeDocument/2006/relationships/hyperlink" Target="https://www.youtube.com/watch?v=rGvauaVlz3o" TargetMode="External"/><Relationship Id="rId4" Type="http://schemas.openxmlformats.org/officeDocument/2006/relationships/hyperlink" Target="https://www.youtube.com/watch?v=zwLD5WWQptw" TargetMode="External"/><Relationship Id="rId9" Type="http://schemas.openxmlformats.org/officeDocument/2006/relationships/hyperlink" Target="https://www.youtube.com/watch?v=8YzV8rxqRU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JD27tJLoaQ" TargetMode="External"/><Relationship Id="rId2" Type="http://schemas.openxmlformats.org/officeDocument/2006/relationships/hyperlink" Target="https://www.youtube.com/watch?v=lLULRlmXkK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4kOIzMqso0" TargetMode="External"/><Relationship Id="rId2" Type="http://schemas.openxmlformats.org/officeDocument/2006/relationships/hyperlink" Target="https://www.youtube.com/watch?v=z97Pa0ICpn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_1apYo6-Ow" TargetMode="External"/><Relationship Id="rId2" Type="http://schemas.openxmlformats.org/officeDocument/2006/relationships/hyperlink" Target="https://www.youtube.com/watch?v=DfGs2Y5WJ1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PG7HnpD0fUc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cReykfvqi4" TargetMode="External"/><Relationship Id="rId2" Type="http://schemas.openxmlformats.org/officeDocument/2006/relationships/hyperlink" Target="https://www.youtube.com/watch?v=GrFBId1b8U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Q0NzALRJif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424" y="908720"/>
            <a:ext cx="10058400" cy="3024335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Kánon</a:t>
            </a:r>
            <a:r>
              <a:rPr lang="en-US" sz="3600" b="1" dirty="0" smtClean="0"/>
              <a:t> </a:t>
            </a:r>
            <a:r>
              <a:rPr lang="en-US" sz="3600" b="1" dirty="0" err="1"/>
              <a:t>umění</a:t>
            </a:r>
            <a:r>
              <a:rPr lang="en-US" sz="3600" b="1" dirty="0"/>
              <a:t> </a:t>
            </a:r>
            <a:r>
              <a:rPr lang="en-US" sz="3600" b="1" dirty="0" err="1"/>
              <a:t>nových</a:t>
            </a:r>
            <a:r>
              <a:rPr lang="en-US" sz="3600" b="1" dirty="0"/>
              <a:t> </a:t>
            </a:r>
            <a:r>
              <a:rPr lang="en-US" sz="3600" b="1" dirty="0" err="1"/>
              <a:t>médií</a:t>
            </a:r>
            <a:r>
              <a:rPr lang="en-US" sz="3600" b="1" dirty="0"/>
              <a:t>. </a:t>
            </a:r>
            <a:r>
              <a:rPr lang="sk-SK" sz="3600" b="1" dirty="0"/>
              <a:t/>
            </a:r>
            <a:br>
              <a:rPr lang="sk-SK" sz="3600" b="1" dirty="0"/>
            </a:br>
            <a:r>
              <a:rPr lang="en-US" sz="3600" dirty="0"/>
              <a:t>The best of new media art </a:t>
            </a:r>
            <a:r>
              <a:rPr lang="en-US" sz="3600" dirty="0" smtClean="0"/>
              <a:t>I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en-US" sz="3600" b="1" dirty="0"/>
              <a:t>IM047</a:t>
            </a:r>
            <a:r>
              <a:rPr lang="sk-SK" sz="3600" b="1" dirty="0"/>
              <a:t>/IMK47</a:t>
            </a:r>
            <a:r>
              <a:rPr lang="sk-SK" sz="3600" dirty="0"/>
              <a:t/>
            </a:r>
            <a:br>
              <a:rPr lang="sk-SK" sz="3600" dirty="0"/>
            </a:b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/>
              <a:t>OSNOVA</a:t>
            </a:r>
            <a:endParaRPr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149080"/>
            <a:ext cx="9925744" cy="1489720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Mgr. Martina </a:t>
            </a:r>
            <a:r>
              <a:rPr lang="sk-SK" dirty="0" err="1" smtClean="0"/>
              <a:t>Ivičič</a:t>
            </a:r>
            <a:endParaRPr lang="sk-SK" dirty="0" smtClean="0"/>
          </a:p>
          <a:p>
            <a:r>
              <a:rPr lang="sk-SK" dirty="0" err="1" smtClean="0"/>
              <a:t>Teorie</a:t>
            </a:r>
            <a:r>
              <a:rPr lang="sk-SK" dirty="0" smtClean="0"/>
              <a:t> </a:t>
            </a:r>
            <a:r>
              <a:rPr lang="sk-SK" dirty="0" err="1" smtClean="0"/>
              <a:t>interaktivních</a:t>
            </a:r>
            <a:r>
              <a:rPr lang="sk-SK" dirty="0" smtClean="0"/>
              <a:t> médií</a:t>
            </a:r>
          </a:p>
          <a:p>
            <a:r>
              <a:rPr lang="sk-SK" dirty="0" smtClean="0">
                <a:hlinkClick r:id="rId2"/>
              </a:rPr>
              <a:t>180916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mail.muni.cz</a:t>
            </a:r>
            <a:endParaRPr lang="sk-SK" dirty="0" smtClean="0"/>
          </a:p>
          <a:p>
            <a:r>
              <a:rPr lang="sk-SK" dirty="0" err="1" smtClean="0"/>
              <a:t>Podzim</a:t>
            </a:r>
            <a:r>
              <a:rPr lang="sk-SK" dirty="0" smtClean="0"/>
              <a:t> 2018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0935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HOMEWATCH</a:t>
            </a:r>
          </a:p>
          <a:p>
            <a:r>
              <a:rPr lang="sk-SK" dirty="0" smtClean="0"/>
              <a:t>Jak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stát</a:t>
            </a:r>
            <a:r>
              <a:rPr lang="sk-SK" dirty="0"/>
              <a:t> </a:t>
            </a:r>
            <a:r>
              <a:rPr lang="sk-SK" dirty="0" err="1"/>
              <a:t>kyborgem</a:t>
            </a:r>
            <a:r>
              <a:rPr lang="sk-SK" dirty="0"/>
              <a:t>?  (26 min)</a:t>
            </a:r>
          </a:p>
          <a:p>
            <a:r>
              <a:rPr lang="sk-SK" dirty="0">
                <a:hlinkClick r:id="rId2"/>
              </a:rPr>
              <a:t>http://www.ceskatelevize.cz/porady/10213329191-jak-se-stat-kyborgem/</a:t>
            </a:r>
            <a:endParaRPr lang="sk-SK" dirty="0"/>
          </a:p>
          <a:p>
            <a:endParaRPr lang="sk-SK" sz="2800" b="1" dirty="0" smtClean="0"/>
          </a:p>
          <a:p>
            <a:endParaRPr lang="sk-SK" sz="2800" b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6824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9376" y="2780928"/>
            <a:ext cx="10364451" cy="1596177"/>
          </a:xfrm>
        </p:spPr>
        <p:txBody>
          <a:bodyPr/>
          <a:lstStyle/>
          <a:p>
            <a:r>
              <a:rPr lang="sk-SK" b="1" dirty="0" smtClean="0"/>
              <a:t>Umelecká </a:t>
            </a:r>
            <a:r>
              <a:rPr lang="sk-SK" b="1" dirty="0"/>
              <a:t>avantgarda</a:t>
            </a:r>
          </a:p>
        </p:txBody>
      </p:sp>
    </p:spTree>
    <p:extLst>
      <p:ext uri="{BB962C8B-B14F-4D97-AF65-F5344CB8AC3E}">
        <p14:creationId xmlns:p14="http://schemas.microsoft.com/office/powerpoint/2010/main" val="327150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1730" y="404664"/>
            <a:ext cx="9828584" cy="782960"/>
          </a:xfrm>
        </p:spPr>
        <p:txBody>
          <a:bodyPr>
            <a:normAutofit/>
          </a:bodyPr>
          <a:lstStyle/>
          <a:p>
            <a:r>
              <a:rPr lang="sk-SK" sz="3600" cap="all" dirty="0"/>
              <a:t>ZVUK: inovatívne </a:t>
            </a:r>
            <a:r>
              <a:rPr lang="sk-SK" sz="3600" cap="all" dirty="0" smtClean="0"/>
              <a:t>prístupy:  </a:t>
            </a:r>
            <a:r>
              <a:rPr lang="sk-SK" sz="3600" i="1" cap="all" dirty="0" smtClean="0"/>
              <a:t>FUTURISTI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623392" y="1340768"/>
            <a:ext cx="10044608" cy="504056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1600" cap="all" dirty="0"/>
              <a:t>BALILLA PRATELLA:  Manifest </a:t>
            </a:r>
            <a:r>
              <a:rPr lang="sk-SK" sz="1600" cap="all" dirty="0" err="1"/>
              <a:t>FuturiSTických</a:t>
            </a:r>
            <a:r>
              <a:rPr lang="sk-SK" sz="1600" cap="all" dirty="0"/>
              <a:t> </a:t>
            </a:r>
            <a:r>
              <a:rPr lang="sk-SK" sz="1600" cap="all" dirty="0" smtClean="0"/>
              <a:t>hudobníkov 1910 </a:t>
            </a:r>
            <a:r>
              <a:rPr lang="sk-SK" sz="1600" dirty="0">
                <a:hlinkClick r:id="rId2"/>
              </a:rPr>
              <a:t>http://www.unknown.nu/futurism/musicians.html</a:t>
            </a:r>
            <a:endParaRPr lang="sk-SK" sz="1600" dirty="0"/>
          </a:p>
          <a:p>
            <a:r>
              <a:rPr lang="sk-SK" sz="1600" dirty="0" smtClean="0"/>
              <a:t>LUIGI RUSSOLO: Manifest Umenia hluku 1913  </a:t>
            </a:r>
            <a:r>
              <a:rPr lang="sk-SK" sz="1600" dirty="0" smtClean="0">
                <a:hlinkClick r:id="rId3"/>
              </a:rPr>
              <a:t>http</a:t>
            </a:r>
            <a:r>
              <a:rPr lang="sk-SK" sz="1600" dirty="0">
                <a:hlinkClick r:id="rId3"/>
              </a:rPr>
              <a:t>://</a:t>
            </a:r>
            <a:r>
              <a:rPr lang="sk-SK" sz="1600" dirty="0" smtClean="0">
                <a:hlinkClick r:id="rId3"/>
              </a:rPr>
              <a:t>www.hisvoice.cz/cz/articles/detail/1237</a:t>
            </a:r>
            <a:endParaRPr lang="sk-SK" sz="1600" dirty="0" smtClean="0"/>
          </a:p>
          <a:p>
            <a:r>
              <a:rPr lang="sk-SK" sz="1600" dirty="0" smtClean="0"/>
              <a:t>LUIGI RUSSOLO: SERENATA 1924</a:t>
            </a:r>
          </a:p>
          <a:p>
            <a:r>
              <a:rPr lang="sk-SK" sz="1600" dirty="0">
                <a:hlinkClick r:id="rId4"/>
              </a:rPr>
              <a:t>https://</a:t>
            </a:r>
            <a:r>
              <a:rPr lang="sk-SK" sz="1600" dirty="0" smtClean="0">
                <a:hlinkClick r:id="rId4"/>
              </a:rPr>
              <a:t>www.youtube.com/watch?v=8GpN5FHO60c</a:t>
            </a:r>
            <a:endParaRPr lang="sk-SK" sz="1600" dirty="0" smtClean="0"/>
          </a:p>
          <a:p>
            <a:endParaRPr lang="sk-SK" sz="1600" dirty="0" smtClean="0"/>
          </a:p>
          <a:p>
            <a:r>
              <a:rPr lang="sk-SK" sz="1600" dirty="0" err="1" smtClean="0"/>
              <a:t>Luigi</a:t>
            </a:r>
            <a:r>
              <a:rPr lang="sk-SK" sz="1600" dirty="0" smtClean="0"/>
              <a:t> </a:t>
            </a:r>
            <a:r>
              <a:rPr lang="sk-SK" sz="1600" dirty="0" err="1"/>
              <a:t>Russolo</a:t>
            </a:r>
            <a:r>
              <a:rPr lang="sk-SK" sz="1600" dirty="0"/>
              <a:t>: </a:t>
            </a:r>
            <a:r>
              <a:rPr lang="sk-SK" sz="1600" dirty="0" err="1"/>
              <a:t>Risveglio</a:t>
            </a:r>
            <a:r>
              <a:rPr lang="sk-SK" sz="1600" dirty="0"/>
              <a:t> di </a:t>
            </a:r>
            <a:r>
              <a:rPr lang="sk-SK" sz="1600" dirty="0" err="1"/>
              <a:t>una</a:t>
            </a:r>
            <a:r>
              <a:rPr lang="sk-SK" sz="1600" dirty="0"/>
              <a:t> </a:t>
            </a:r>
            <a:r>
              <a:rPr lang="sk-SK" sz="1600" dirty="0" err="1" smtClean="0"/>
              <a:t>cittá</a:t>
            </a:r>
            <a:r>
              <a:rPr lang="sk-SK" sz="1600" dirty="0"/>
              <a:t>  </a:t>
            </a:r>
            <a:r>
              <a:rPr lang="sk-SK" sz="1600" dirty="0">
                <a:hlinkClick r:id="rId5"/>
              </a:rPr>
              <a:t>https://</a:t>
            </a:r>
            <a:r>
              <a:rPr lang="sk-SK" sz="1600" dirty="0" smtClean="0">
                <a:hlinkClick r:id="rId5"/>
              </a:rPr>
              <a:t>www.youtube.com/watch?v=lT27WLl4HHA</a:t>
            </a:r>
            <a:r>
              <a:rPr lang="sk-SK" sz="1600" dirty="0" smtClean="0"/>
              <a:t> </a:t>
            </a:r>
          </a:p>
          <a:p>
            <a:r>
              <a:rPr lang="sk-SK" sz="1600" dirty="0" err="1" smtClean="0"/>
              <a:t>Giacommo</a:t>
            </a:r>
            <a:r>
              <a:rPr lang="sk-SK" sz="1600" dirty="0" smtClean="0"/>
              <a:t> </a:t>
            </a:r>
            <a:r>
              <a:rPr lang="sk-SK" sz="1600" dirty="0" err="1" smtClean="0"/>
              <a:t>Balla</a:t>
            </a:r>
            <a:r>
              <a:rPr lang="sk-SK" sz="1600" dirty="0" smtClean="0"/>
              <a:t> / </a:t>
            </a:r>
            <a:r>
              <a:rPr lang="sk-SK" sz="1600" dirty="0" err="1" smtClean="0"/>
              <a:t>Luigi</a:t>
            </a:r>
            <a:r>
              <a:rPr lang="sk-SK" sz="1600" dirty="0" smtClean="0"/>
              <a:t> </a:t>
            </a:r>
            <a:r>
              <a:rPr lang="sk-SK" sz="1600" dirty="0" err="1" smtClean="0"/>
              <a:t>Russolo</a:t>
            </a:r>
            <a:r>
              <a:rPr lang="sk-SK" sz="1600" dirty="0" smtClean="0"/>
              <a:t>: </a:t>
            </a:r>
            <a:r>
              <a:rPr lang="sk-SK" sz="1600" dirty="0" err="1" smtClean="0"/>
              <a:t>Macchina</a:t>
            </a:r>
            <a:r>
              <a:rPr lang="sk-SK" sz="1600" dirty="0" smtClean="0"/>
              <a:t> </a:t>
            </a:r>
            <a:r>
              <a:rPr lang="sk-SK" sz="1600" dirty="0" err="1" smtClean="0"/>
              <a:t>Tipografica</a:t>
            </a:r>
            <a:r>
              <a:rPr lang="sk-SK" sz="1600" dirty="0"/>
              <a:t>: </a:t>
            </a:r>
            <a:r>
              <a:rPr lang="sk-SK" sz="1600" dirty="0" smtClean="0">
                <a:hlinkClick r:id="rId6"/>
              </a:rPr>
              <a:t>https</a:t>
            </a:r>
            <a:r>
              <a:rPr lang="sk-SK" sz="1600" dirty="0">
                <a:hlinkClick r:id="rId6"/>
              </a:rPr>
              <a:t>://</a:t>
            </a:r>
            <a:r>
              <a:rPr lang="sk-SK" sz="1600" dirty="0" smtClean="0">
                <a:hlinkClick r:id="rId6"/>
              </a:rPr>
              <a:t>www.youtube.com/watch?v=VcHJySm7ZO0</a:t>
            </a:r>
            <a:endParaRPr lang="sk-SK" sz="1600" dirty="0" smtClean="0"/>
          </a:p>
          <a:p>
            <a:pPr marL="0" indent="0">
              <a:buNone/>
            </a:pPr>
            <a:r>
              <a:rPr lang="sk-SK" sz="3200" dirty="0"/>
              <a:t>	</a:t>
            </a:r>
            <a:endParaRPr lang="sk-SK" sz="3200" dirty="0" smtClean="0"/>
          </a:p>
          <a:p>
            <a:pPr marL="0" indent="0">
              <a:buNone/>
            </a:pPr>
            <a:r>
              <a:rPr lang="sk-SK" sz="3200" b="1" dirty="0">
                <a:solidFill>
                  <a:srgbClr val="FF0000"/>
                </a:solidFill>
              </a:rPr>
              <a:t> </a:t>
            </a:r>
            <a:r>
              <a:rPr lang="sk-SK" sz="3200" b="1" dirty="0" smtClean="0">
                <a:solidFill>
                  <a:srgbClr val="FF0000"/>
                </a:solidFill>
              </a:rPr>
              <a:t>            </a:t>
            </a:r>
            <a:r>
              <a:rPr lang="sk-SK" sz="3200" b="1" dirty="0" smtClean="0">
                <a:solidFill>
                  <a:srgbClr val="FF0000"/>
                </a:solidFill>
              </a:rPr>
              <a:t>HOMEWATCH</a:t>
            </a:r>
            <a:r>
              <a:rPr lang="sk-SK" sz="3200" b="1" dirty="0" smtClean="0">
                <a:solidFill>
                  <a:srgbClr val="FF0000"/>
                </a:solidFill>
              </a:rPr>
              <a:t>: ITALIAN FUTURISM</a:t>
            </a:r>
          </a:p>
          <a:p>
            <a:pPr marL="0" indent="0">
              <a:buNone/>
            </a:pPr>
            <a:r>
              <a:rPr lang="sk-SK" b="1" dirty="0" smtClean="0">
                <a:solidFill>
                  <a:srgbClr val="FF0000"/>
                </a:solidFill>
              </a:rPr>
              <a:t>            https</a:t>
            </a:r>
            <a:r>
              <a:rPr lang="sk-SK" b="1" dirty="0">
                <a:solidFill>
                  <a:srgbClr val="FF0000"/>
                </a:solidFill>
              </a:rPr>
              <a:t>://www.youtube.com/watch?v=9fy_cHtHR-U</a:t>
            </a:r>
            <a:endParaRPr lang="sk-SK" b="1" cap="all" dirty="0">
              <a:solidFill>
                <a:srgbClr val="FF0000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6583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408" y="457200"/>
            <a:ext cx="9900592" cy="1143000"/>
          </a:xfrm>
        </p:spPr>
        <p:txBody>
          <a:bodyPr>
            <a:normAutofit/>
          </a:bodyPr>
          <a:lstStyle/>
          <a:p>
            <a:r>
              <a:rPr lang="sk-SK" sz="2800" b="1" cap="all" dirty="0" err="1" smtClean="0"/>
              <a:t>UmElecká</a:t>
            </a:r>
            <a:r>
              <a:rPr lang="sk-SK" sz="2800" b="1" cap="all" dirty="0" smtClean="0"/>
              <a:t> avantgarda a </a:t>
            </a:r>
            <a:r>
              <a:rPr lang="sk-SK" sz="2800" b="1" cap="all" dirty="0" err="1" smtClean="0"/>
              <a:t>ExPERIMENTÁLNY</a:t>
            </a:r>
            <a:r>
              <a:rPr lang="sk-SK" sz="2800" b="1" cap="all" dirty="0" smtClean="0"/>
              <a:t> </a:t>
            </a:r>
            <a:r>
              <a:rPr lang="sk-SK" sz="2800" b="1" cap="all" dirty="0"/>
              <a:t>FILM v 60</a:t>
            </a:r>
            <a:r>
              <a:rPr lang="sk-SK" sz="2800" b="1" cap="all" dirty="0" smtClean="0"/>
              <a:t>´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1415480" y="1601589"/>
            <a:ext cx="9144000" cy="42672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sk-SK" dirty="0" smtClean="0"/>
              <a:t>Dadaistické hnutie</a:t>
            </a:r>
          </a:p>
          <a:p>
            <a:r>
              <a:rPr lang="sk-SK" dirty="0" smtClean="0"/>
              <a:t>Čas bohémy  </a:t>
            </a:r>
            <a:r>
              <a:rPr lang="sk-SK" dirty="0" smtClean="0">
                <a:hlinkClick r:id="rId2"/>
              </a:rPr>
              <a:t>https</a:t>
            </a:r>
            <a:r>
              <a:rPr lang="sk-SK" dirty="0">
                <a:hlinkClick r:id="rId2"/>
              </a:rPr>
              <a:t>://</a:t>
            </a:r>
            <a:r>
              <a:rPr lang="sk-SK" dirty="0" smtClean="0">
                <a:hlinkClick r:id="rId2"/>
              </a:rPr>
              <a:t>www.youtube.com/watch?v=9_hxQk9CCRA</a:t>
            </a:r>
            <a:endParaRPr lang="sk-SK" dirty="0" smtClean="0"/>
          </a:p>
          <a:p>
            <a:endParaRPr lang="sk-SK" dirty="0" smtClean="0"/>
          </a:p>
          <a:p>
            <a:r>
              <a:rPr lang="sk-SK" b="1" dirty="0" smtClean="0">
                <a:solidFill>
                  <a:srgbClr val="FF0000"/>
                </a:solidFill>
              </a:rPr>
              <a:t>HOMEWATCH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Dada </a:t>
            </a:r>
            <a:r>
              <a:rPr lang="en-US" b="1" dirty="0">
                <a:solidFill>
                  <a:srgbClr val="FF0000"/>
                </a:solidFill>
              </a:rPr>
              <a:t>Art Movement History - "Dada on Tour</a:t>
            </a:r>
            <a:endParaRPr lang="sk-SK" b="1" dirty="0">
              <a:solidFill>
                <a:srgbClr val="FF0000"/>
              </a:solidFill>
            </a:endParaRPr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www.youtube.com/watch?v=2QcemEji-UU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The</a:t>
            </a:r>
            <a:r>
              <a:rPr lang="sk-SK" dirty="0" smtClean="0"/>
              <a:t> ABC of DADA part1  </a:t>
            </a:r>
            <a:r>
              <a:rPr lang="sk-SK" dirty="0" smtClean="0">
                <a:hlinkClick r:id="rId4"/>
              </a:rPr>
              <a:t>https</a:t>
            </a:r>
            <a:r>
              <a:rPr lang="sk-SK" dirty="0">
                <a:hlinkClick r:id="rId4"/>
              </a:rPr>
              <a:t>://</a:t>
            </a:r>
            <a:r>
              <a:rPr lang="sk-SK" dirty="0" smtClean="0">
                <a:hlinkClick r:id="rId4"/>
              </a:rPr>
              <a:t>www.youtube.com/watch?v=EqkIJ0odFxA</a:t>
            </a:r>
            <a:r>
              <a:rPr lang="sk-SK" dirty="0" smtClean="0"/>
              <a:t> </a:t>
            </a:r>
          </a:p>
          <a:p>
            <a:r>
              <a:rPr lang="sk-SK" b="1" dirty="0">
                <a:solidFill>
                  <a:schemeClr val="accent5">
                    <a:lumMod val="75000"/>
                  </a:schemeClr>
                </a:solidFill>
              </a:rPr>
              <a:t>HOMEWATCH: </a:t>
            </a:r>
          </a:p>
          <a:p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/>
              <a:t>ABC of DADA part 2 </a:t>
            </a:r>
            <a:r>
              <a:rPr lang="sk-SK" dirty="0">
                <a:hlinkClick r:id="rId5"/>
              </a:rPr>
              <a:t>https://</a:t>
            </a:r>
            <a:r>
              <a:rPr lang="sk-SK" dirty="0" smtClean="0">
                <a:hlinkClick r:id="rId5"/>
              </a:rPr>
              <a:t>www.youtube.com/watch?v=hJICH4R9n8w</a:t>
            </a:r>
            <a:r>
              <a:rPr lang="sk-SK" dirty="0" smtClean="0"/>
              <a:t> </a:t>
            </a:r>
          </a:p>
          <a:p>
            <a:r>
              <a:rPr lang="sk-SK" dirty="0" err="1"/>
              <a:t>The</a:t>
            </a:r>
            <a:r>
              <a:rPr lang="sk-SK" dirty="0"/>
              <a:t> ABC of DADA part 3 </a:t>
            </a:r>
            <a:r>
              <a:rPr lang="sk-SK" dirty="0">
                <a:hlinkClick r:id="rId6"/>
              </a:rPr>
              <a:t>https://</a:t>
            </a:r>
            <a:r>
              <a:rPr lang="sk-SK" dirty="0" smtClean="0">
                <a:hlinkClick r:id="rId6"/>
              </a:rPr>
              <a:t>www.youtube.com/watch?v=yprAZPx5hXs</a:t>
            </a:r>
            <a:r>
              <a:rPr lang="sk-SK" dirty="0" smtClean="0"/>
              <a:t> </a:t>
            </a:r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02776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1055440" y="692696"/>
            <a:ext cx="9144000" cy="4552528"/>
          </a:xfrm>
          <a:prstGeom prst="rect">
            <a:avLst/>
          </a:prstGeom>
        </p:spPr>
        <p:txBody>
          <a:bodyPr numCol="2">
            <a:noAutofit/>
          </a:bodyPr>
          <a:lstStyle/>
          <a:p>
            <a:r>
              <a:rPr lang="sk-SK" sz="1400" b="1" dirty="0" smtClean="0"/>
              <a:t>RHYTHMUS 21</a:t>
            </a:r>
            <a:r>
              <a:rPr lang="sk-SK" sz="1400" dirty="0" smtClean="0"/>
              <a:t> (</a:t>
            </a:r>
            <a:r>
              <a:rPr lang="sk-SK" sz="1400" dirty="0" err="1" smtClean="0"/>
              <a:t>Germany</a:t>
            </a:r>
            <a:r>
              <a:rPr lang="sk-SK" sz="1400" dirty="0" smtClean="0"/>
              <a:t>, 1921-24)</a:t>
            </a:r>
            <a:br>
              <a:rPr lang="sk-SK" sz="1400" dirty="0" smtClean="0"/>
            </a:br>
            <a:r>
              <a:rPr lang="sk-SK" sz="1400" dirty="0" err="1" smtClean="0"/>
              <a:t>Director</a:t>
            </a:r>
            <a:r>
              <a:rPr lang="sk-SK" sz="1400" dirty="0" smtClean="0"/>
              <a:t>: </a:t>
            </a:r>
            <a:r>
              <a:rPr lang="sk-SK" sz="1400" dirty="0" err="1" smtClean="0"/>
              <a:t>Hans</a:t>
            </a:r>
            <a:r>
              <a:rPr lang="sk-SK" sz="1400" dirty="0" smtClean="0"/>
              <a:t> Richter.</a:t>
            </a:r>
            <a:br>
              <a:rPr lang="sk-SK" sz="1400" dirty="0" smtClean="0"/>
            </a:br>
            <a:r>
              <a:rPr lang="sk-SK" sz="1400" dirty="0" err="1" smtClean="0"/>
              <a:t>Length</a:t>
            </a:r>
            <a:r>
              <a:rPr lang="sk-SK" sz="1400" dirty="0" smtClean="0"/>
              <a:t>: 3 </a:t>
            </a:r>
            <a:r>
              <a:rPr lang="sk-SK" sz="1400" dirty="0" err="1" smtClean="0"/>
              <a:t>minutes</a:t>
            </a:r>
            <a:r>
              <a:rPr lang="sk-SK" sz="1400" dirty="0" smtClean="0"/>
              <a:t>. B&amp;W., </a:t>
            </a:r>
            <a:r>
              <a:rPr lang="sk-SK" sz="1400" dirty="0" err="1" smtClean="0"/>
              <a:t>Silent</a:t>
            </a:r>
            <a:r>
              <a:rPr lang="sk-SK" sz="1400" dirty="0" smtClean="0"/>
              <a:t>. </a:t>
            </a:r>
            <a:r>
              <a:rPr lang="sk-SK" sz="1200" dirty="0" smtClean="0">
                <a:hlinkClick r:id="rId2"/>
              </a:rPr>
              <a:t>https</a:t>
            </a:r>
            <a:r>
              <a:rPr lang="sk-SK" sz="1200" dirty="0">
                <a:hlinkClick r:id="rId2"/>
              </a:rPr>
              <a:t>://</a:t>
            </a:r>
            <a:r>
              <a:rPr lang="sk-SK" sz="1200" dirty="0" smtClean="0">
                <a:hlinkClick r:id="rId2"/>
              </a:rPr>
              <a:t>www.youtube.com/watch?v=b972EQOOEoY</a:t>
            </a:r>
            <a:r>
              <a:rPr lang="sk-SK" sz="1200" dirty="0" smtClean="0"/>
              <a:t> </a:t>
            </a:r>
          </a:p>
          <a:p>
            <a:r>
              <a:rPr lang="sk-SK" sz="1400" b="1" dirty="0" smtClean="0"/>
              <a:t>SYMPHONIE DIAGONALE</a:t>
            </a:r>
            <a:r>
              <a:rPr lang="sk-SK" sz="1400" dirty="0" smtClean="0"/>
              <a:t> (</a:t>
            </a:r>
            <a:r>
              <a:rPr lang="sk-SK" sz="1400" dirty="0" err="1" smtClean="0"/>
              <a:t>Germany</a:t>
            </a:r>
            <a:r>
              <a:rPr lang="sk-SK" sz="1400" dirty="0" smtClean="0"/>
              <a:t>, 1924) </a:t>
            </a:r>
            <a:br>
              <a:rPr lang="sk-SK" sz="1400" dirty="0" smtClean="0"/>
            </a:br>
            <a:r>
              <a:rPr lang="sk-SK" sz="1400" dirty="0" err="1" smtClean="0"/>
              <a:t>Director</a:t>
            </a:r>
            <a:r>
              <a:rPr lang="sk-SK" sz="1400" dirty="0" smtClean="0"/>
              <a:t>: Viking </a:t>
            </a:r>
            <a:r>
              <a:rPr lang="sk-SK" sz="1400" dirty="0" err="1" smtClean="0"/>
              <a:t>Eggeling</a:t>
            </a:r>
            <a:r>
              <a:rPr lang="sk-SK" sz="1400" dirty="0" smtClean="0"/>
              <a:t>.</a:t>
            </a:r>
            <a:br>
              <a:rPr lang="sk-SK" sz="1400" dirty="0" smtClean="0"/>
            </a:br>
            <a:r>
              <a:rPr lang="sk-SK" sz="1400" dirty="0" err="1" smtClean="0"/>
              <a:t>Length</a:t>
            </a:r>
            <a:r>
              <a:rPr lang="sk-SK" sz="1400" dirty="0" smtClean="0"/>
              <a:t>: 5 </a:t>
            </a:r>
            <a:r>
              <a:rPr lang="sk-SK" sz="1400" dirty="0" err="1" smtClean="0"/>
              <a:t>minutes</a:t>
            </a:r>
            <a:r>
              <a:rPr lang="sk-SK" sz="1400" dirty="0" smtClean="0"/>
              <a:t>. B&amp;W., </a:t>
            </a:r>
            <a:r>
              <a:rPr lang="sk-SK" sz="1400" dirty="0" err="1" smtClean="0"/>
              <a:t>Silent</a:t>
            </a:r>
            <a:r>
              <a:rPr lang="sk-SK" sz="1400" dirty="0" smtClean="0"/>
              <a:t>.</a:t>
            </a:r>
          </a:p>
          <a:p>
            <a:r>
              <a:rPr lang="sk-SK" sz="1200" dirty="0">
                <a:hlinkClick r:id="rId3"/>
              </a:rPr>
              <a:t>https://www.youtube.com/watch?v=uX_-</a:t>
            </a:r>
            <a:r>
              <a:rPr lang="sk-SK" sz="1200" dirty="0" smtClean="0">
                <a:hlinkClick r:id="rId3"/>
              </a:rPr>
              <a:t>dEsuBDY</a:t>
            </a:r>
            <a:r>
              <a:rPr lang="sk-SK" sz="1200" dirty="0" smtClean="0"/>
              <a:t> </a:t>
            </a:r>
            <a:r>
              <a:rPr lang="sk-SK" sz="1400" dirty="0" smtClean="0"/>
              <a:t/>
            </a:r>
            <a:br>
              <a:rPr lang="sk-SK" sz="1400" dirty="0" smtClean="0"/>
            </a:br>
            <a:r>
              <a:rPr lang="sk-SK" sz="1400" dirty="0" smtClean="0"/>
              <a:t/>
            </a:r>
            <a:br>
              <a:rPr lang="sk-SK" sz="1400" dirty="0" smtClean="0"/>
            </a:br>
            <a:r>
              <a:rPr lang="sk-SK" sz="1400" b="1" dirty="0" smtClean="0"/>
              <a:t>LE RETOUR À LA RAISON</a:t>
            </a:r>
            <a:r>
              <a:rPr lang="sk-SK" sz="1400" dirty="0" smtClean="0"/>
              <a:t> (</a:t>
            </a:r>
            <a:r>
              <a:rPr lang="sk-SK" sz="1400" dirty="0" err="1" smtClean="0"/>
              <a:t>France</a:t>
            </a:r>
            <a:r>
              <a:rPr lang="sk-SK" sz="1400" dirty="0" smtClean="0"/>
              <a:t>, 1923) </a:t>
            </a:r>
            <a:br>
              <a:rPr lang="sk-SK" sz="1400" dirty="0" smtClean="0"/>
            </a:br>
            <a:r>
              <a:rPr lang="sk-SK" sz="1400" dirty="0" err="1" smtClean="0"/>
              <a:t>Director</a:t>
            </a:r>
            <a:r>
              <a:rPr lang="sk-SK" sz="1400" dirty="0" smtClean="0"/>
              <a:t>: Man </a:t>
            </a:r>
            <a:r>
              <a:rPr lang="sk-SK" sz="1400" dirty="0" err="1" smtClean="0"/>
              <a:t>Ray</a:t>
            </a:r>
            <a:r>
              <a:rPr lang="sk-SK" sz="1400" dirty="0" smtClean="0"/>
              <a:t>.</a:t>
            </a:r>
            <a:br>
              <a:rPr lang="sk-SK" sz="1400" dirty="0" smtClean="0"/>
            </a:br>
            <a:r>
              <a:rPr lang="sk-SK" sz="1400" dirty="0" err="1" smtClean="0"/>
              <a:t>Length</a:t>
            </a:r>
            <a:r>
              <a:rPr lang="sk-SK" sz="1400" dirty="0" smtClean="0"/>
              <a:t>: 3 </a:t>
            </a:r>
            <a:r>
              <a:rPr lang="sk-SK" sz="1400" dirty="0" err="1" smtClean="0"/>
              <a:t>minutes</a:t>
            </a:r>
            <a:r>
              <a:rPr lang="sk-SK" sz="1400" dirty="0" smtClean="0"/>
              <a:t>. B&amp;W., </a:t>
            </a:r>
            <a:r>
              <a:rPr lang="sk-SK" sz="1400" dirty="0" err="1" smtClean="0"/>
              <a:t>Silent</a:t>
            </a:r>
            <a:r>
              <a:rPr lang="sk-SK" sz="1400" dirty="0" smtClean="0"/>
              <a:t>.</a:t>
            </a:r>
          </a:p>
          <a:p>
            <a:r>
              <a:rPr lang="sk-SK" sz="1200" dirty="0" smtClean="0">
                <a:hlinkClick r:id="rId4"/>
              </a:rPr>
              <a:t>https</a:t>
            </a:r>
            <a:r>
              <a:rPr lang="sk-SK" sz="1200" dirty="0">
                <a:hlinkClick r:id="rId4"/>
              </a:rPr>
              <a:t>://</a:t>
            </a:r>
            <a:r>
              <a:rPr lang="sk-SK" sz="1200" dirty="0" smtClean="0">
                <a:hlinkClick r:id="rId4"/>
              </a:rPr>
              <a:t>www.youtube.com/watch?v=zwLD5WWQptw</a:t>
            </a:r>
            <a:r>
              <a:rPr lang="sk-SK" sz="1200" dirty="0" smtClean="0"/>
              <a:t> </a:t>
            </a:r>
            <a:r>
              <a:rPr lang="sk-SK" sz="1400" dirty="0" smtClean="0"/>
              <a:t/>
            </a:r>
            <a:br>
              <a:rPr lang="sk-SK" sz="1400" dirty="0" smtClean="0"/>
            </a:br>
            <a:r>
              <a:rPr lang="sk-SK" sz="1400" dirty="0" smtClean="0"/>
              <a:t/>
            </a:r>
            <a:br>
              <a:rPr lang="sk-SK" sz="1400" dirty="0" smtClean="0"/>
            </a:br>
            <a:r>
              <a:rPr lang="sk-SK" sz="1400" b="1" dirty="0" smtClean="0"/>
              <a:t>ENTR’ACTE</a:t>
            </a:r>
            <a:r>
              <a:rPr lang="sk-SK" sz="1400" dirty="0" smtClean="0"/>
              <a:t> (</a:t>
            </a:r>
            <a:r>
              <a:rPr lang="sk-SK" sz="1400" dirty="0" err="1" smtClean="0"/>
              <a:t>France</a:t>
            </a:r>
            <a:r>
              <a:rPr lang="sk-SK" sz="1400" dirty="0" smtClean="0"/>
              <a:t>, 1924) </a:t>
            </a:r>
            <a:br>
              <a:rPr lang="sk-SK" sz="1400" dirty="0" smtClean="0"/>
            </a:br>
            <a:r>
              <a:rPr lang="sk-SK" sz="1200" dirty="0" err="1" smtClean="0"/>
              <a:t>Director</a:t>
            </a:r>
            <a:r>
              <a:rPr lang="sk-SK" sz="1200" dirty="0" smtClean="0"/>
              <a:t>: René </a:t>
            </a:r>
            <a:r>
              <a:rPr lang="sk-SK" sz="1200" dirty="0" err="1" smtClean="0"/>
              <a:t>Clair</a:t>
            </a:r>
            <a:r>
              <a:rPr lang="sk-SK" sz="1200" dirty="0" smtClean="0"/>
              <a:t> &amp; </a:t>
            </a:r>
            <a:r>
              <a:rPr lang="sk-SK" sz="1200" dirty="0" err="1" smtClean="0"/>
              <a:t>Francis</a:t>
            </a:r>
            <a:r>
              <a:rPr lang="sk-SK" sz="1200" dirty="0" smtClean="0"/>
              <a:t> </a:t>
            </a:r>
            <a:r>
              <a:rPr lang="sk-SK" sz="1200" dirty="0" err="1" smtClean="0"/>
              <a:t>Picabia</a:t>
            </a:r>
            <a:r>
              <a:rPr lang="sk-SK" sz="1200" dirty="0" smtClean="0"/>
              <a:t>.</a:t>
            </a:r>
            <a:br>
              <a:rPr lang="sk-SK" sz="1200" dirty="0" smtClean="0"/>
            </a:br>
            <a:r>
              <a:rPr lang="sk-SK" sz="1200" dirty="0" err="1" smtClean="0"/>
              <a:t>Music</a:t>
            </a:r>
            <a:r>
              <a:rPr lang="sk-SK" sz="1200" dirty="0" smtClean="0"/>
              <a:t>: Erik Satie.</a:t>
            </a:r>
            <a:br>
              <a:rPr lang="sk-SK" sz="1200" dirty="0" smtClean="0"/>
            </a:br>
            <a:r>
              <a:rPr lang="sk-SK" sz="1200" dirty="0" err="1" smtClean="0"/>
              <a:t>Length</a:t>
            </a:r>
            <a:r>
              <a:rPr lang="sk-SK" sz="1200" dirty="0" smtClean="0"/>
              <a:t>: 20 </a:t>
            </a:r>
            <a:r>
              <a:rPr lang="sk-SK" sz="1200" dirty="0" err="1" smtClean="0"/>
              <a:t>minutes</a:t>
            </a:r>
            <a:r>
              <a:rPr lang="sk-SK" sz="1200" dirty="0" smtClean="0"/>
              <a:t>. B&amp;W., </a:t>
            </a:r>
            <a:r>
              <a:rPr lang="sk-SK" sz="1200" dirty="0" err="1" smtClean="0"/>
              <a:t>Sound</a:t>
            </a:r>
            <a:r>
              <a:rPr lang="sk-SK" sz="1400" dirty="0" smtClean="0"/>
              <a:t>.  </a:t>
            </a:r>
            <a:r>
              <a:rPr lang="sk-SK" sz="1400" dirty="0" smtClean="0">
                <a:hlinkClick r:id="rId5"/>
              </a:rPr>
              <a:t>https</a:t>
            </a:r>
            <a:r>
              <a:rPr lang="sk-SK" sz="1400" dirty="0">
                <a:hlinkClick r:id="rId5"/>
              </a:rPr>
              <a:t>://</a:t>
            </a:r>
            <a:r>
              <a:rPr lang="sk-SK" sz="1400" dirty="0" smtClean="0">
                <a:hlinkClick r:id="rId5"/>
              </a:rPr>
              <a:t>www.youtube.com/watch?v=rGvauaVlz3o</a:t>
            </a:r>
            <a:r>
              <a:rPr lang="sk-SK" sz="1400" dirty="0" smtClean="0"/>
              <a:t> </a:t>
            </a:r>
          </a:p>
          <a:p>
            <a:r>
              <a:rPr lang="sk-SK" sz="1100" b="1" dirty="0" smtClean="0"/>
              <a:t>LE BALLET MÉCANIQUE</a:t>
            </a:r>
            <a:r>
              <a:rPr lang="sk-SK" sz="1100" dirty="0" smtClean="0"/>
              <a:t> (</a:t>
            </a:r>
            <a:r>
              <a:rPr lang="sk-SK" sz="1100" dirty="0" err="1" smtClean="0"/>
              <a:t>France</a:t>
            </a:r>
            <a:r>
              <a:rPr lang="sk-SK" sz="1100" dirty="0" smtClean="0"/>
              <a:t>, 1924) </a:t>
            </a:r>
            <a:br>
              <a:rPr lang="sk-SK" sz="1100" dirty="0" smtClean="0"/>
            </a:br>
            <a:r>
              <a:rPr lang="sk-SK" sz="1100" dirty="0" err="1" smtClean="0"/>
              <a:t>Director</a:t>
            </a:r>
            <a:r>
              <a:rPr lang="sk-SK" sz="1100" dirty="0" smtClean="0"/>
              <a:t>: </a:t>
            </a:r>
            <a:r>
              <a:rPr lang="sk-SK" sz="1100" dirty="0" err="1" smtClean="0"/>
              <a:t>Fernand</a:t>
            </a:r>
            <a:r>
              <a:rPr lang="sk-SK" sz="1100" dirty="0" smtClean="0"/>
              <a:t> </a:t>
            </a:r>
            <a:r>
              <a:rPr lang="sk-SK" sz="1100" dirty="0" err="1" smtClean="0"/>
              <a:t>Léger</a:t>
            </a:r>
            <a:r>
              <a:rPr lang="sk-SK" sz="1100" dirty="0" smtClean="0"/>
              <a:t> &amp; </a:t>
            </a:r>
            <a:r>
              <a:rPr lang="sk-SK" sz="1100" dirty="0" err="1" smtClean="0"/>
              <a:t>Dudley</a:t>
            </a:r>
            <a:r>
              <a:rPr lang="sk-SK" sz="1100" dirty="0" smtClean="0"/>
              <a:t> Murphy.</a:t>
            </a:r>
            <a:br>
              <a:rPr lang="sk-SK" sz="1100" dirty="0" smtClean="0"/>
            </a:br>
            <a:r>
              <a:rPr lang="sk-SK" sz="1100" dirty="0" err="1" smtClean="0"/>
              <a:t>Music</a:t>
            </a:r>
            <a:r>
              <a:rPr lang="sk-SK" sz="1100" dirty="0" smtClean="0"/>
              <a:t>: </a:t>
            </a:r>
            <a:r>
              <a:rPr lang="sk-SK" sz="1100" dirty="0" err="1" smtClean="0"/>
              <a:t>George</a:t>
            </a:r>
            <a:r>
              <a:rPr lang="sk-SK" sz="1100" dirty="0" smtClean="0"/>
              <a:t> </a:t>
            </a:r>
            <a:r>
              <a:rPr lang="sk-SK" sz="1100" dirty="0" err="1" smtClean="0"/>
              <a:t>Antheil</a:t>
            </a:r>
            <a:r>
              <a:rPr lang="sk-SK" sz="1100" dirty="0" smtClean="0"/>
              <a:t>.</a:t>
            </a:r>
            <a:br>
              <a:rPr lang="sk-SK" sz="1100" dirty="0" smtClean="0"/>
            </a:br>
            <a:r>
              <a:rPr lang="sk-SK" sz="1100" dirty="0" smtClean="0">
                <a:hlinkClick r:id="rId6"/>
              </a:rPr>
              <a:t> http://www.youtube.com/watch?v=lEuDFJd6_2U </a:t>
            </a:r>
            <a:r>
              <a:rPr lang="sk-SK" sz="1100" dirty="0" smtClean="0"/>
              <a:t> </a:t>
            </a:r>
            <a:r>
              <a:rPr lang="sk-SK" sz="1400" dirty="0" smtClean="0"/>
              <a:t/>
            </a:r>
            <a:br>
              <a:rPr lang="sk-SK" sz="1400" dirty="0" smtClean="0"/>
            </a:br>
            <a:r>
              <a:rPr lang="sk-SK" sz="1400" dirty="0" smtClean="0"/>
              <a:t/>
            </a:r>
            <a:br>
              <a:rPr lang="sk-SK" sz="1400" dirty="0" smtClean="0"/>
            </a:br>
            <a:r>
              <a:rPr lang="sk-SK" sz="1100" b="1" dirty="0" smtClean="0"/>
              <a:t>FILMSTUDIE</a:t>
            </a:r>
            <a:r>
              <a:rPr lang="sk-SK" sz="1100" dirty="0" smtClean="0"/>
              <a:t> (</a:t>
            </a:r>
            <a:r>
              <a:rPr lang="sk-SK" sz="1100" dirty="0" err="1" smtClean="0"/>
              <a:t>Germany</a:t>
            </a:r>
            <a:r>
              <a:rPr lang="sk-SK" sz="1100" dirty="0" smtClean="0"/>
              <a:t>, 1926) </a:t>
            </a:r>
            <a:br>
              <a:rPr lang="sk-SK" sz="1100" dirty="0" smtClean="0"/>
            </a:br>
            <a:r>
              <a:rPr lang="sk-SK" sz="1100" dirty="0" err="1" smtClean="0"/>
              <a:t>Director</a:t>
            </a:r>
            <a:r>
              <a:rPr lang="sk-SK" sz="1100" dirty="0" smtClean="0"/>
              <a:t>: </a:t>
            </a:r>
            <a:r>
              <a:rPr lang="sk-SK" sz="1100" dirty="0" err="1" smtClean="0"/>
              <a:t>Hans</a:t>
            </a:r>
            <a:r>
              <a:rPr lang="sk-SK" sz="1100" dirty="0" smtClean="0"/>
              <a:t> Richter.</a:t>
            </a:r>
            <a:br>
              <a:rPr lang="sk-SK" sz="1100" dirty="0" smtClean="0"/>
            </a:br>
            <a:r>
              <a:rPr lang="sk-SK" sz="1100" dirty="0" err="1" smtClean="0"/>
              <a:t>Music</a:t>
            </a:r>
            <a:r>
              <a:rPr lang="sk-SK" sz="1100" dirty="0" smtClean="0"/>
              <a:t>: </a:t>
            </a:r>
            <a:r>
              <a:rPr lang="sk-SK" sz="1100" dirty="0" err="1" smtClean="0"/>
              <a:t>uncredited</a:t>
            </a:r>
            <a:r>
              <a:rPr lang="sk-SK" sz="1100" dirty="0" smtClean="0"/>
              <a:t>.</a:t>
            </a:r>
            <a:br>
              <a:rPr lang="sk-SK" sz="1100" dirty="0" smtClean="0"/>
            </a:br>
            <a:r>
              <a:rPr lang="sk-SK" sz="1100" dirty="0" err="1" smtClean="0"/>
              <a:t>Length</a:t>
            </a:r>
            <a:r>
              <a:rPr lang="sk-SK" sz="1100" dirty="0" smtClean="0"/>
              <a:t>: 4 </a:t>
            </a:r>
            <a:r>
              <a:rPr lang="sk-SK" sz="1100" dirty="0" err="1" smtClean="0"/>
              <a:t>minutes</a:t>
            </a:r>
            <a:r>
              <a:rPr lang="sk-SK" sz="1100" dirty="0" smtClean="0"/>
              <a:t>. B&amp;W., </a:t>
            </a:r>
            <a:r>
              <a:rPr lang="sk-SK" sz="1100" dirty="0" err="1" smtClean="0"/>
              <a:t>Sound</a:t>
            </a:r>
            <a:r>
              <a:rPr lang="sk-SK" sz="1100" dirty="0" smtClean="0"/>
              <a:t>. </a:t>
            </a:r>
            <a:r>
              <a:rPr lang="sk-SK" sz="1100" dirty="0" smtClean="0">
                <a:hlinkClick r:id="rId7"/>
              </a:rPr>
              <a:t>https</a:t>
            </a:r>
            <a:r>
              <a:rPr lang="sk-SK" sz="1100" dirty="0">
                <a:hlinkClick r:id="rId7"/>
              </a:rPr>
              <a:t>://</a:t>
            </a:r>
            <a:r>
              <a:rPr lang="sk-SK" sz="1100" dirty="0" smtClean="0">
                <a:hlinkClick r:id="rId7"/>
              </a:rPr>
              <a:t>www.youtube.com/watch?v=ZXrjrr6ifME</a:t>
            </a:r>
            <a:r>
              <a:rPr lang="sk-SK" sz="1100" dirty="0" smtClean="0"/>
              <a:t>  </a:t>
            </a:r>
          </a:p>
          <a:p>
            <a:r>
              <a:rPr lang="sk-SK" sz="1100" dirty="0" smtClean="0"/>
              <a:t/>
            </a:r>
            <a:br>
              <a:rPr lang="sk-SK" sz="1100" dirty="0" smtClean="0"/>
            </a:br>
            <a:r>
              <a:rPr lang="sk-SK" sz="1100" b="1" dirty="0" smtClean="0"/>
              <a:t>EMAK-BAKIA</a:t>
            </a:r>
            <a:r>
              <a:rPr lang="sk-SK" sz="1100" dirty="0" smtClean="0"/>
              <a:t> (</a:t>
            </a:r>
            <a:r>
              <a:rPr lang="sk-SK" sz="1100" dirty="0" err="1" smtClean="0"/>
              <a:t>France</a:t>
            </a:r>
            <a:r>
              <a:rPr lang="sk-SK" sz="1100" dirty="0" smtClean="0"/>
              <a:t>, 1926) </a:t>
            </a:r>
            <a:br>
              <a:rPr lang="sk-SK" sz="1100" dirty="0" smtClean="0"/>
            </a:br>
            <a:r>
              <a:rPr lang="sk-SK" sz="1100" dirty="0" err="1" smtClean="0"/>
              <a:t>Director</a:t>
            </a:r>
            <a:r>
              <a:rPr lang="sk-SK" sz="1100" dirty="0" smtClean="0"/>
              <a:t>: Man </a:t>
            </a:r>
            <a:r>
              <a:rPr lang="sk-SK" sz="1100" dirty="0" err="1" smtClean="0"/>
              <a:t>Ray</a:t>
            </a:r>
            <a:r>
              <a:rPr lang="sk-SK" sz="1100" dirty="0" smtClean="0"/>
              <a:t>.</a:t>
            </a:r>
            <a:br>
              <a:rPr lang="sk-SK" sz="1100" dirty="0" smtClean="0"/>
            </a:br>
            <a:r>
              <a:rPr lang="sk-SK" sz="1100" dirty="0" err="1" smtClean="0"/>
              <a:t>Music</a:t>
            </a:r>
            <a:r>
              <a:rPr lang="sk-SK" sz="1100" dirty="0" smtClean="0"/>
              <a:t>: </a:t>
            </a:r>
            <a:r>
              <a:rPr lang="sk-SK" sz="1100" dirty="0" err="1" smtClean="0"/>
              <a:t>uncredited</a:t>
            </a:r>
            <a:r>
              <a:rPr lang="sk-SK" sz="1100" dirty="0" smtClean="0"/>
              <a:t>.</a:t>
            </a:r>
            <a:br>
              <a:rPr lang="sk-SK" sz="1100" dirty="0" smtClean="0"/>
            </a:br>
            <a:r>
              <a:rPr lang="sk-SK" sz="1100" dirty="0" err="1" smtClean="0"/>
              <a:t>Length</a:t>
            </a:r>
            <a:r>
              <a:rPr lang="sk-SK" sz="1100" dirty="0" smtClean="0"/>
              <a:t>: 20 </a:t>
            </a:r>
            <a:r>
              <a:rPr lang="sk-SK" sz="1100" dirty="0" err="1" smtClean="0"/>
              <a:t>minutes</a:t>
            </a:r>
            <a:r>
              <a:rPr lang="sk-SK" sz="1100" dirty="0" smtClean="0"/>
              <a:t>. B&amp;W., </a:t>
            </a:r>
            <a:r>
              <a:rPr lang="sk-SK" sz="1100" dirty="0" err="1" smtClean="0"/>
              <a:t>Sound</a:t>
            </a:r>
            <a:r>
              <a:rPr lang="sk-SK" sz="1100" dirty="0" smtClean="0"/>
              <a:t>. </a:t>
            </a:r>
          </a:p>
          <a:p>
            <a:r>
              <a:rPr lang="sk-SK" sz="1100" dirty="0">
                <a:hlinkClick r:id="rId8"/>
              </a:rPr>
              <a:t>https://</a:t>
            </a:r>
            <a:r>
              <a:rPr lang="sk-SK" sz="1100" dirty="0" smtClean="0">
                <a:hlinkClick r:id="rId8"/>
              </a:rPr>
              <a:t>www.youtube.com/watch?v=e6SqBY6tgnU</a:t>
            </a:r>
            <a:r>
              <a:rPr lang="sk-SK" sz="1100" dirty="0" smtClean="0"/>
              <a:t> </a:t>
            </a:r>
          </a:p>
          <a:p>
            <a:r>
              <a:rPr lang="sk-SK" sz="1100" b="1" dirty="0" smtClean="0"/>
              <a:t>VORMITTAGSSPUK (GHOSTS BEFORE BREAKFAST)</a:t>
            </a:r>
            <a:r>
              <a:rPr lang="sk-SK" sz="1100" dirty="0" smtClean="0"/>
              <a:t> </a:t>
            </a:r>
            <a:br>
              <a:rPr lang="sk-SK" sz="1100" dirty="0" smtClean="0"/>
            </a:br>
            <a:r>
              <a:rPr lang="sk-SK" sz="1100" dirty="0" smtClean="0"/>
              <a:t>(</a:t>
            </a:r>
            <a:r>
              <a:rPr lang="sk-SK" sz="1100" dirty="0" err="1" smtClean="0"/>
              <a:t>Germany</a:t>
            </a:r>
            <a:r>
              <a:rPr lang="sk-SK" sz="1100" dirty="0" smtClean="0"/>
              <a:t>, 1927) </a:t>
            </a:r>
            <a:br>
              <a:rPr lang="sk-SK" sz="1100" dirty="0" smtClean="0"/>
            </a:br>
            <a:r>
              <a:rPr lang="sk-SK" sz="1100" dirty="0" err="1" smtClean="0"/>
              <a:t>Director</a:t>
            </a:r>
            <a:r>
              <a:rPr lang="sk-SK" sz="1100" dirty="0" smtClean="0"/>
              <a:t>: </a:t>
            </a:r>
            <a:r>
              <a:rPr lang="sk-SK" sz="1100" dirty="0" err="1" smtClean="0"/>
              <a:t>Hans</a:t>
            </a:r>
            <a:r>
              <a:rPr lang="sk-SK" sz="1100" dirty="0" smtClean="0"/>
              <a:t> Richter.</a:t>
            </a:r>
            <a:br>
              <a:rPr lang="sk-SK" sz="1100" dirty="0" smtClean="0"/>
            </a:br>
            <a:r>
              <a:rPr lang="sk-SK" sz="1100" dirty="0" err="1" smtClean="0"/>
              <a:t>Music</a:t>
            </a:r>
            <a:r>
              <a:rPr lang="sk-SK" sz="1100" dirty="0" smtClean="0"/>
              <a:t>: </a:t>
            </a:r>
            <a:r>
              <a:rPr lang="sk-SK" sz="1100" dirty="0" err="1" smtClean="0"/>
              <a:t>uncredited</a:t>
            </a:r>
            <a:r>
              <a:rPr lang="sk-SK" sz="1100" dirty="0" smtClean="0"/>
              <a:t>.</a:t>
            </a:r>
            <a:br>
              <a:rPr lang="sk-SK" sz="1100" dirty="0" smtClean="0"/>
            </a:br>
            <a:r>
              <a:rPr lang="sk-SK" sz="1100" dirty="0" err="1" smtClean="0"/>
              <a:t>Length</a:t>
            </a:r>
            <a:r>
              <a:rPr lang="sk-SK" sz="1100" dirty="0" smtClean="0"/>
              <a:t>: 6 </a:t>
            </a:r>
            <a:r>
              <a:rPr lang="sk-SK" sz="1100" dirty="0" err="1" smtClean="0"/>
              <a:t>minutes</a:t>
            </a:r>
            <a:r>
              <a:rPr lang="sk-SK" sz="1100" dirty="0" smtClean="0"/>
              <a:t>. B&amp;W., </a:t>
            </a:r>
            <a:r>
              <a:rPr lang="sk-SK" sz="1100" dirty="0" err="1" smtClean="0"/>
              <a:t>Sound</a:t>
            </a:r>
            <a:r>
              <a:rPr lang="sk-SK" sz="1100" dirty="0" smtClean="0"/>
              <a:t>.</a:t>
            </a:r>
          </a:p>
          <a:p>
            <a:r>
              <a:rPr lang="sk-SK" sz="1100" dirty="0">
                <a:hlinkClick r:id="rId9"/>
              </a:rPr>
              <a:t>https://</a:t>
            </a:r>
            <a:r>
              <a:rPr lang="sk-SK" sz="1100" dirty="0" smtClean="0">
                <a:hlinkClick r:id="rId9"/>
              </a:rPr>
              <a:t>www.youtube.com/watch?v=8YzV8rxqRUg</a:t>
            </a:r>
            <a:r>
              <a:rPr lang="sk-SK" sz="1100" dirty="0" smtClean="0"/>
              <a:t> </a:t>
            </a:r>
            <a:endParaRPr lang="sk-SK" sz="1100" dirty="0"/>
          </a:p>
        </p:txBody>
      </p:sp>
    </p:spTree>
    <p:extLst>
      <p:ext uri="{BB962C8B-B14F-4D97-AF65-F5344CB8AC3E}">
        <p14:creationId xmlns:p14="http://schemas.microsoft.com/office/powerpoint/2010/main" val="25966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26" name="Picture 2" descr="Ilustračná fotografia: Archeológovia odkrývajú zvyšky osady zo staršej doby bronzovej v lokalite neďaleko obce Budmerice v okrese Pezinok.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14526"/>
            <a:ext cx="10369152" cy="5819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ĺžnik 3"/>
          <p:cNvSpPr/>
          <p:nvPr/>
        </p:nvSpPr>
        <p:spPr>
          <a:xfrm>
            <a:off x="1616284" y="5949280"/>
            <a:ext cx="69847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100" dirty="0"/>
              <a:t>http://www.pluska.sk/regiony/stredne-slovensko/amatersky-archeolog-mozno-objavil-staroveke-hradisko.html</a:t>
            </a:r>
          </a:p>
        </p:txBody>
      </p:sp>
    </p:spTree>
    <p:extLst>
      <p:ext uri="{BB962C8B-B14F-4D97-AF65-F5344CB8AC3E}">
        <p14:creationId xmlns:p14="http://schemas.microsoft.com/office/powerpoint/2010/main" val="3875507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Remediácia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/>
          <a:lstStyle/>
          <a:p>
            <a:r>
              <a:rPr lang="sk-SK" dirty="0" smtClean="0"/>
              <a:t>REMEDIÁCIA ako nástroj premýšľania vzťahov medzi jednotlivými médiami</a:t>
            </a:r>
          </a:p>
          <a:p>
            <a:r>
              <a:rPr lang="sk-SK" dirty="0" smtClean="0"/>
              <a:t>(</a:t>
            </a:r>
            <a:r>
              <a:rPr lang="sk-SK" dirty="0"/>
              <a:t>J</a:t>
            </a:r>
            <a:r>
              <a:rPr lang="sk-SK" dirty="0" smtClean="0"/>
              <a:t>.D</a:t>
            </a:r>
            <a:r>
              <a:rPr lang="sk-SK" dirty="0" smtClean="0"/>
              <a:t>. BOLTER a R. GRUSIN: </a:t>
            </a:r>
            <a:r>
              <a:rPr lang="sk-SK" dirty="0" err="1" smtClean="0"/>
              <a:t>Remediation</a:t>
            </a:r>
            <a:r>
              <a:rPr lang="sk-SK" dirty="0" smtClean="0"/>
              <a:t>: </a:t>
            </a:r>
            <a:r>
              <a:rPr lang="sk-SK" dirty="0" err="1" smtClean="0"/>
              <a:t>understanding</a:t>
            </a:r>
            <a:r>
              <a:rPr lang="sk-SK" dirty="0" smtClean="0"/>
              <a:t> new </a:t>
            </a:r>
            <a:r>
              <a:rPr lang="sk-SK" dirty="0" err="1" smtClean="0"/>
              <a:t>media</a:t>
            </a:r>
            <a:r>
              <a:rPr lang="sk-SK" dirty="0" smtClean="0"/>
              <a:t> 2000)</a:t>
            </a:r>
          </a:p>
          <a:p>
            <a:endParaRPr lang="sk-SK" dirty="0"/>
          </a:p>
          <a:p>
            <a:r>
              <a:rPr lang="sk-SK" dirty="0"/>
              <a:t>https://www.youtube.com/watch?v=PC7OJKYu7x0</a:t>
            </a:r>
          </a:p>
        </p:txBody>
      </p:sp>
    </p:spTree>
    <p:extLst>
      <p:ext uri="{BB962C8B-B14F-4D97-AF65-F5344CB8AC3E}">
        <p14:creationId xmlns:p14="http://schemas.microsoft.com/office/powerpoint/2010/main" val="3415241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4294967295"/>
          </p:nvPr>
        </p:nvSpPr>
        <p:spPr>
          <a:xfrm>
            <a:off x="695400" y="404664"/>
            <a:ext cx="10945216" cy="61206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b="1" dirty="0" smtClean="0"/>
              <a:t>Zoznámenie sa s témami: </a:t>
            </a:r>
            <a:r>
              <a:rPr lang="sk-SK" sz="1600" dirty="0" smtClean="0"/>
              <a:t/>
            </a:r>
            <a:br>
              <a:rPr lang="sk-SK" sz="1600" dirty="0" smtClean="0"/>
            </a:br>
            <a:endParaRPr lang="sk-SK" sz="1600" dirty="0" smtClean="0"/>
          </a:p>
          <a:p>
            <a:r>
              <a:rPr lang="sk-SK" sz="2400" i="1" cap="all" dirty="0" err="1"/>
              <a:t>ArcheolóGIA</a:t>
            </a:r>
            <a:r>
              <a:rPr lang="sk-SK" sz="2400" i="1" cap="all" dirty="0"/>
              <a:t>  </a:t>
            </a:r>
            <a:r>
              <a:rPr lang="sk-SK" sz="2400" i="1" cap="all" dirty="0" smtClean="0"/>
              <a:t>NM</a:t>
            </a:r>
          </a:p>
          <a:p>
            <a:r>
              <a:rPr lang="sk-SK" sz="2400" cap="all" dirty="0" smtClean="0"/>
              <a:t>Predchodcovia nových médií:</a:t>
            </a:r>
          </a:p>
          <a:p>
            <a:r>
              <a:rPr lang="sk-SK" sz="2400" cap="all" dirty="0" smtClean="0"/>
              <a:t>Umelecká avantgarda (FUTURIZMUS - DADA  - FLUXUS)</a:t>
            </a:r>
          </a:p>
          <a:p>
            <a:r>
              <a:rPr lang="sk-SK" sz="2400" cap="all" dirty="0" smtClean="0"/>
              <a:t>Počiatky </a:t>
            </a:r>
            <a:r>
              <a:rPr lang="sk-SK" sz="2400" cap="all" dirty="0" err="1" smtClean="0"/>
              <a:t>computer</a:t>
            </a:r>
            <a:r>
              <a:rPr lang="sk-SK" sz="2400" cap="all" dirty="0" smtClean="0"/>
              <a:t> </a:t>
            </a:r>
            <a:r>
              <a:rPr lang="sk-SK" sz="2400" cap="all" dirty="0" err="1" smtClean="0"/>
              <a:t>artu</a:t>
            </a:r>
            <a:r>
              <a:rPr lang="sk-SK" sz="2400" cap="all" dirty="0" smtClean="0"/>
              <a:t>  (60´)</a:t>
            </a:r>
          </a:p>
          <a:p>
            <a:r>
              <a:rPr lang="sk-SK" sz="2400" cap="all" dirty="0" smtClean="0"/>
              <a:t>POČIATKY </a:t>
            </a:r>
            <a:r>
              <a:rPr lang="sk-SK" sz="2400" cap="all" dirty="0" err="1" smtClean="0"/>
              <a:t>VideoartU</a:t>
            </a:r>
            <a:r>
              <a:rPr lang="sk-SK" sz="2400" cap="all" dirty="0" smtClean="0"/>
              <a:t> (70´)</a:t>
            </a:r>
          </a:p>
          <a:p>
            <a:r>
              <a:rPr lang="sk-SK" sz="2400" cap="all" dirty="0" err="1" smtClean="0"/>
              <a:t>Expanded</a:t>
            </a:r>
            <a:r>
              <a:rPr lang="sk-SK" sz="2400" cap="all" dirty="0" smtClean="0"/>
              <a:t> </a:t>
            </a:r>
            <a:r>
              <a:rPr lang="sk-SK" sz="2400" cap="all" dirty="0" err="1" smtClean="0"/>
              <a:t>cinema</a:t>
            </a:r>
            <a:r>
              <a:rPr lang="sk-SK" sz="2400" cap="all" dirty="0" smtClean="0"/>
              <a:t> (70´) MULTIMÉDIÁ </a:t>
            </a:r>
            <a:r>
              <a:rPr lang="sk-SK" sz="2400" cap="all" dirty="0"/>
              <a:t>/ MÉDIÁ A </a:t>
            </a:r>
            <a:r>
              <a:rPr lang="sk-SK" sz="2400" cap="all" dirty="0" smtClean="0"/>
              <a:t>PERFORMANCE</a:t>
            </a:r>
          </a:p>
          <a:p>
            <a:r>
              <a:rPr lang="sk-SK" sz="2400" cap="all" dirty="0" err="1" smtClean="0"/>
              <a:t>Cyber</a:t>
            </a:r>
            <a:r>
              <a:rPr lang="sk-SK" sz="2400" cap="all" dirty="0" smtClean="0"/>
              <a:t> art a interaktívne inštalácie (80´)</a:t>
            </a:r>
          </a:p>
          <a:p>
            <a:r>
              <a:rPr lang="sk-SK" sz="2400" dirty="0" err="1" smtClean="0"/>
              <a:t>Virtual</a:t>
            </a:r>
            <a:r>
              <a:rPr lang="sk-SK" sz="2400" dirty="0" smtClean="0"/>
              <a:t> art (80´)</a:t>
            </a:r>
          </a:p>
          <a:p>
            <a:r>
              <a:rPr lang="sk-SK" sz="2400" cap="all" dirty="0" smtClean="0"/>
              <a:t>Net art a </a:t>
            </a:r>
            <a:r>
              <a:rPr lang="sk-SK" sz="2400" cap="all" dirty="0" err="1" smtClean="0"/>
              <a:t>hacktivism</a:t>
            </a:r>
            <a:r>
              <a:rPr lang="sk-SK" sz="2400" cap="all" dirty="0" smtClean="0"/>
              <a:t> (90´)</a:t>
            </a:r>
          </a:p>
          <a:p>
            <a:r>
              <a:rPr lang="sk-SK" sz="2400" dirty="0" smtClean="0"/>
              <a:t>Software art 2000</a:t>
            </a:r>
          </a:p>
          <a:p>
            <a:r>
              <a:rPr lang="sk-SK" sz="2400" cap="all" dirty="0" smtClean="0"/>
              <a:t>Post-internet art </a:t>
            </a:r>
          </a:p>
          <a:p>
            <a:endParaRPr lang="sk-SK" sz="2400" cap="all" dirty="0"/>
          </a:p>
          <a:p>
            <a:endParaRPr lang="sk-SK" sz="2800" b="1" u="sng" cap="all" dirty="0" smtClean="0"/>
          </a:p>
          <a:p>
            <a:endParaRPr lang="sk-SK" sz="3200" cap="all" dirty="0"/>
          </a:p>
          <a:p>
            <a:endParaRPr lang="en-US" sz="3200" dirty="0" smtClean="0"/>
          </a:p>
          <a:p>
            <a:endParaRPr lang="sk-SK" sz="3200" dirty="0" smtClean="0"/>
          </a:p>
        </p:txBody>
      </p:sp>
    </p:spTree>
    <p:extLst>
      <p:ext uri="{BB962C8B-B14F-4D97-AF65-F5344CB8AC3E}">
        <p14:creationId xmlns:p14="http://schemas.microsoft.com/office/powerpoint/2010/main" val="377971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260648"/>
            <a:ext cx="9144000" cy="1143000"/>
          </a:xfrm>
        </p:spPr>
        <p:txBody>
          <a:bodyPr/>
          <a:lstStyle/>
          <a:p>
            <a:r>
              <a:rPr lang="sk-SK" dirty="0" smtClean="0"/>
              <a:t>Vynález interaktívneho umenia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1518393" y="1393205"/>
            <a:ext cx="6300192" cy="4916115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endParaRPr lang="sk-SK" dirty="0" smtClean="0"/>
          </a:p>
          <a:p>
            <a:r>
              <a:rPr lang="sk-SK" dirty="0" smtClean="0"/>
              <a:t>Interaktivita: interpretácie:</a:t>
            </a:r>
          </a:p>
          <a:p>
            <a:r>
              <a:rPr lang="sk-SK" b="1" dirty="0" smtClean="0">
                <a:solidFill>
                  <a:srgbClr val="92D050"/>
                </a:solidFill>
              </a:rPr>
              <a:t>1901: </a:t>
            </a:r>
            <a:r>
              <a:rPr lang="sk-SK" b="1" dirty="0" err="1" smtClean="0">
                <a:solidFill>
                  <a:srgbClr val="92D050"/>
                </a:solidFill>
              </a:rPr>
              <a:t>Dictionary</a:t>
            </a:r>
            <a:r>
              <a:rPr lang="sk-SK" b="1" dirty="0" smtClean="0">
                <a:solidFill>
                  <a:srgbClr val="92D050"/>
                </a:solidFill>
              </a:rPr>
              <a:t> of </a:t>
            </a:r>
            <a:r>
              <a:rPr lang="sk-SK" b="1" dirty="0" err="1" smtClean="0">
                <a:solidFill>
                  <a:srgbClr val="92D050"/>
                </a:solidFill>
              </a:rPr>
              <a:t>Philosophy</a:t>
            </a:r>
            <a:r>
              <a:rPr lang="sk-SK" b="1" dirty="0" smtClean="0">
                <a:solidFill>
                  <a:srgbClr val="92D050"/>
                </a:solidFill>
              </a:rPr>
              <a:t> and </a:t>
            </a:r>
            <a:r>
              <a:rPr lang="sk-SK" b="1" dirty="0" err="1" smtClean="0">
                <a:solidFill>
                  <a:srgbClr val="92D050"/>
                </a:solidFill>
              </a:rPr>
              <a:t>Psychology</a:t>
            </a:r>
            <a:r>
              <a:rPr lang="sk-SK" b="1" dirty="0" smtClean="0">
                <a:solidFill>
                  <a:srgbClr val="92D050"/>
                </a:solidFill>
              </a:rPr>
              <a:t> </a:t>
            </a:r>
          </a:p>
          <a:p>
            <a:r>
              <a:rPr lang="sk-SK" dirty="0" smtClean="0"/>
              <a:t>„</a:t>
            </a:r>
            <a:r>
              <a:rPr lang="sk-SK" i="1" dirty="0" smtClean="0"/>
              <a:t>vzťah medzi dvomi alebo viacerými nezávislými entitami či systémami zmeny, ktoré sa navzájom ovplyvňujú alebo nejako na seba pôsobia</a:t>
            </a:r>
            <a:r>
              <a:rPr lang="sk-SK" dirty="0" smtClean="0"/>
              <a:t>“.        </a:t>
            </a:r>
          </a:p>
          <a:p>
            <a:r>
              <a:rPr lang="sk-SK" dirty="0" err="1" smtClean="0"/>
              <a:t>Grey</a:t>
            </a:r>
            <a:r>
              <a:rPr lang="sk-SK" dirty="0" smtClean="0"/>
              <a:t> </a:t>
            </a:r>
            <a:r>
              <a:rPr lang="sk-SK" dirty="0" err="1" smtClean="0"/>
              <a:t>Walter</a:t>
            </a:r>
            <a:r>
              <a:rPr lang="sk-SK" dirty="0" smtClean="0"/>
              <a:t>: machina </a:t>
            </a:r>
            <a:r>
              <a:rPr lang="sk-SK" dirty="0" err="1" smtClean="0"/>
              <a:t>speculatrix</a:t>
            </a:r>
            <a:r>
              <a:rPr lang="sk-SK" dirty="0" smtClean="0"/>
              <a:t> (TURLE) 1953</a:t>
            </a:r>
            <a:endParaRPr lang="sk-SK" dirty="0"/>
          </a:p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www.youtube.com/watch?v=lLULRlmXkKo</a:t>
            </a:r>
            <a:r>
              <a:rPr lang="sk-SK" dirty="0" smtClean="0"/>
              <a:t> </a:t>
            </a:r>
          </a:p>
          <a:p>
            <a:r>
              <a:rPr lang="sk-SK" dirty="0"/>
              <a:t>Nicolas </a:t>
            </a:r>
            <a:r>
              <a:rPr lang="sk-SK" dirty="0" err="1"/>
              <a:t>Schöffer</a:t>
            </a:r>
            <a:r>
              <a:rPr lang="sk-SK" dirty="0"/>
              <a:t>: CYSP1 (1956)</a:t>
            </a:r>
          </a:p>
          <a:p>
            <a:r>
              <a:rPr lang="sk-SK" dirty="0">
                <a:hlinkClick r:id="rId3"/>
              </a:rPr>
              <a:t>https://www.youtube.com/watch?v=gJD27tJLoaQ</a:t>
            </a:r>
            <a:r>
              <a:rPr lang="sk-SK" dirty="0"/>
              <a:t> </a:t>
            </a:r>
          </a:p>
          <a:p>
            <a:endParaRPr lang="sk-SK" dirty="0"/>
          </a:p>
        </p:txBody>
      </p:sp>
      <p:pic>
        <p:nvPicPr>
          <p:cNvPr id="1026" name="Picture 2" descr="http://cyberneticzoo.com/wp-content/uploads/WGWTimep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111" y="1372013"/>
            <a:ext cx="2012742" cy="2564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Výsledok vyhľadávania obrázkov pre dopyt nicolas schoffer cysp1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030" name="Picture 6" descr="Výsledok vyhľadávania obrázkov pre dopyt nicolas schoffer cysp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4149080"/>
            <a:ext cx="2028825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8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História výpočtovej techniky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Creation of the Computer - Documentary</a:t>
            </a:r>
          </a:p>
          <a:p>
            <a:r>
              <a:rPr lang="sk-SK" dirty="0" smtClean="0"/>
              <a:t>https</a:t>
            </a:r>
            <a:r>
              <a:rPr lang="sk-SK" dirty="0"/>
              <a:t>://www.youtube.com/watch?v=zkjvb_V0aYo</a:t>
            </a:r>
          </a:p>
        </p:txBody>
      </p:sp>
    </p:spTree>
    <p:extLst>
      <p:ext uri="{BB962C8B-B14F-4D97-AF65-F5344CB8AC3E}">
        <p14:creationId xmlns:p14="http://schemas.microsoft.com/office/powerpoint/2010/main" val="1505848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84720" y="392663"/>
            <a:ext cx="10364451" cy="1596177"/>
          </a:xfrm>
        </p:spPr>
        <p:txBody>
          <a:bodyPr/>
          <a:lstStyle/>
          <a:p>
            <a:r>
              <a:rPr lang="sk-SK" b="1" cap="all" dirty="0" err="1" smtClean="0"/>
              <a:t>PrEdchodcovia</a:t>
            </a:r>
            <a:r>
              <a:rPr lang="sk-SK" b="1" cap="all" dirty="0" smtClean="0"/>
              <a:t> umenia </a:t>
            </a:r>
            <a:r>
              <a:rPr lang="sk-SK" b="1" cap="all" dirty="0"/>
              <a:t>nových médií: </a:t>
            </a:r>
            <a:br>
              <a:rPr lang="sk-SK" b="1" cap="all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392970" y="1700808"/>
            <a:ext cx="8943389" cy="42672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dirty="0" smtClean="0"/>
              <a:t>Muž s </a:t>
            </a:r>
            <a:r>
              <a:rPr lang="sk-SK" dirty="0" err="1" smtClean="0"/>
              <a:t>kinoaparátem</a:t>
            </a:r>
            <a:r>
              <a:rPr lang="sk-SK" dirty="0" smtClean="0"/>
              <a:t> (</a:t>
            </a:r>
            <a:r>
              <a:rPr lang="sk-SK" dirty="0" err="1" smtClean="0"/>
              <a:t>Dziga</a:t>
            </a:r>
            <a:r>
              <a:rPr lang="sk-SK" dirty="0" smtClean="0"/>
              <a:t> </a:t>
            </a:r>
            <a:r>
              <a:rPr lang="sk-SK" dirty="0" err="1" smtClean="0"/>
              <a:t>Vertov</a:t>
            </a:r>
            <a:r>
              <a:rPr lang="sk-SK" dirty="0" smtClean="0"/>
              <a:t> - Denis </a:t>
            </a:r>
            <a:r>
              <a:rPr lang="sk-SK" dirty="0" err="1" smtClean="0"/>
              <a:t>Arkadjevič</a:t>
            </a:r>
            <a:r>
              <a:rPr lang="sk-SK" dirty="0" smtClean="0"/>
              <a:t> </a:t>
            </a:r>
            <a:r>
              <a:rPr lang="sk-SK" dirty="0" err="1" smtClean="0"/>
              <a:t>Kaufman</a:t>
            </a:r>
            <a:r>
              <a:rPr lang="sk-SK" dirty="0" smtClean="0"/>
              <a:t>, 1929)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www.youtube.com/watch?v=z97Pa0ICpn8</a:t>
            </a:r>
            <a:endParaRPr lang="sk-SK" dirty="0" smtClean="0"/>
          </a:p>
          <a:p>
            <a:r>
              <a:rPr lang="sk-SK" dirty="0" smtClean="0"/>
              <a:t>Koláž + montáž – medzinárodný filmový jazyk – kino-oko</a:t>
            </a:r>
            <a:endParaRPr lang="sk-SK" dirty="0"/>
          </a:p>
          <a:p>
            <a:endParaRPr lang="sk-SK" dirty="0" smtClean="0"/>
          </a:p>
          <a:p>
            <a:r>
              <a:rPr lang="en-US" dirty="0" err="1" smtClean="0"/>
              <a:t>Nanook</a:t>
            </a:r>
            <a:r>
              <a:rPr lang="en-US" dirty="0" smtClean="0"/>
              <a:t> Of The North</a:t>
            </a:r>
            <a:r>
              <a:rPr lang="sk-SK" dirty="0" smtClean="0"/>
              <a:t> - Nanuk: </a:t>
            </a:r>
            <a:r>
              <a:rPr lang="sk-SK" dirty="0" err="1" smtClean="0"/>
              <a:t>Člověk</a:t>
            </a:r>
            <a:r>
              <a:rPr lang="sk-SK" dirty="0" smtClean="0"/>
              <a:t> </a:t>
            </a:r>
            <a:r>
              <a:rPr lang="sk-SK" dirty="0" err="1" smtClean="0"/>
              <a:t>primitivní</a:t>
            </a:r>
            <a:r>
              <a:rPr lang="sk-SK" dirty="0" smtClean="0"/>
              <a:t>  </a:t>
            </a:r>
            <a:r>
              <a:rPr lang="en-US" dirty="0" smtClean="0"/>
              <a:t>, Robert Flaherty 192</a:t>
            </a:r>
            <a:r>
              <a:rPr lang="sk-SK" dirty="0" smtClean="0"/>
              <a:t>2</a:t>
            </a:r>
            <a:r>
              <a:rPr lang="en-US" dirty="0" smtClean="0"/>
              <a:t>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www.youtube.com/watch?v=m4kOIzMqso0</a:t>
            </a:r>
            <a:r>
              <a:rPr lang="sk-SK" dirty="0" smtClean="0"/>
              <a:t> </a:t>
            </a:r>
          </a:p>
          <a:p>
            <a:r>
              <a:rPr lang="sk-SK" dirty="0" smtClean="0"/>
              <a:t>		</a:t>
            </a:r>
          </a:p>
          <a:p>
            <a:endParaRPr lang="sk-SK" sz="1400" dirty="0" smtClean="0"/>
          </a:p>
          <a:p>
            <a:endParaRPr lang="sk-SK" dirty="0"/>
          </a:p>
        </p:txBody>
      </p:sp>
      <p:pic>
        <p:nvPicPr>
          <p:cNvPr id="2050" name="Picture 2" descr="Výsledok vyhľadávania obrázkov pre dopyt dziga vertov man with a movie camer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147637"/>
            <a:ext cx="2590800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ýsledok vyhľadávania obrázkov pre dopyt dziga vertov man with a movie camer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634" y="1988840"/>
            <a:ext cx="2525766" cy="199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Nanook of the north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634" y="4059387"/>
            <a:ext cx="1769276" cy="2637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7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P</a:t>
            </a:r>
            <a:r>
              <a:rPr lang="cs-CZ" b="1" dirty="0" err="1" smtClean="0"/>
              <a:t>riemyselná</a:t>
            </a:r>
            <a:r>
              <a:rPr lang="cs-CZ" b="1" dirty="0" smtClean="0"/>
              <a:t> </a:t>
            </a:r>
            <a:r>
              <a:rPr lang="cs-CZ" b="1" dirty="0" err="1" smtClean="0"/>
              <a:t>revolúcia</a:t>
            </a:r>
            <a:r>
              <a:rPr lang="cs-CZ" b="1" dirty="0" smtClean="0"/>
              <a:t> a </a:t>
            </a:r>
            <a:r>
              <a:rPr lang="cs-CZ" b="1" dirty="0" err="1" smtClean="0"/>
              <a:t>mechanizácia</a:t>
            </a:r>
            <a:r>
              <a:rPr lang="cs-CZ" b="1" dirty="0" smtClean="0"/>
              <a:t>:  </a:t>
            </a:r>
            <a:r>
              <a:rPr lang="cs-CZ" b="1" dirty="0" err="1"/>
              <a:t>postavenie</a:t>
            </a:r>
            <a:r>
              <a:rPr lang="cs-CZ" b="1" dirty="0"/>
              <a:t> </a:t>
            </a:r>
            <a:r>
              <a:rPr lang="cs-CZ" b="1" dirty="0" err="1" smtClean="0"/>
              <a:t>človeka</a:t>
            </a:r>
            <a:r>
              <a:rPr lang="cs-CZ" b="1" dirty="0" smtClean="0"/>
              <a:t> </a:t>
            </a:r>
            <a:r>
              <a:rPr lang="cs-CZ" b="1" dirty="0"/>
              <a:t>v </a:t>
            </a:r>
            <a:r>
              <a:rPr lang="cs-CZ" b="1" dirty="0" err="1"/>
              <a:t>modernej</a:t>
            </a:r>
            <a:r>
              <a:rPr lang="cs-CZ" b="1" dirty="0"/>
              <a:t> </a:t>
            </a:r>
            <a:r>
              <a:rPr lang="cs-CZ" b="1" dirty="0" err="1" smtClean="0"/>
              <a:t>spoločnosti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dirty="0" err="1"/>
              <a:t>Modern</a:t>
            </a:r>
            <a:r>
              <a:rPr lang="sk-SK" dirty="0"/>
              <a:t> </a:t>
            </a:r>
            <a:r>
              <a:rPr lang="sk-SK" dirty="0" err="1"/>
              <a:t>Times</a:t>
            </a:r>
            <a:r>
              <a:rPr lang="sk-SK" dirty="0"/>
              <a:t> (Ch. </a:t>
            </a:r>
            <a:r>
              <a:rPr lang="sk-SK" dirty="0" err="1"/>
              <a:t>Chaplin</a:t>
            </a:r>
            <a:r>
              <a:rPr lang="sk-SK" dirty="0"/>
              <a:t>, 1936) </a:t>
            </a:r>
            <a:endParaRPr lang="sk-SK" dirty="0" smtClean="0"/>
          </a:p>
          <a:p>
            <a:r>
              <a:rPr lang="sk-SK" dirty="0" smtClean="0"/>
              <a:t>Ukážka </a:t>
            </a:r>
            <a:r>
              <a:rPr lang="sk-SK" dirty="0" err="1" smtClean="0"/>
              <a:t>Factory</a:t>
            </a:r>
            <a:r>
              <a:rPr lang="sk-SK" dirty="0" smtClean="0"/>
              <a:t> </a:t>
            </a:r>
            <a:r>
              <a:rPr lang="sk-SK" dirty="0" err="1" smtClean="0"/>
              <a:t>work</a:t>
            </a:r>
            <a:r>
              <a:rPr lang="sk-SK" dirty="0" smtClean="0"/>
              <a:t>:</a:t>
            </a:r>
          </a:p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www.youtube.com/watch?v=DfGs2Y5WJ14</a:t>
            </a:r>
            <a:endParaRPr lang="sk-SK" dirty="0"/>
          </a:p>
          <a:p>
            <a:r>
              <a:rPr lang="sk-SK" dirty="0" smtClean="0"/>
              <a:t>Ukážka </a:t>
            </a:r>
            <a:r>
              <a:rPr lang="sk-SK" dirty="0" err="1" smtClean="0"/>
              <a:t>Eating</a:t>
            </a:r>
            <a:r>
              <a:rPr lang="sk-SK" dirty="0" smtClean="0"/>
              <a:t> </a:t>
            </a:r>
            <a:r>
              <a:rPr lang="sk-SK" dirty="0" err="1" smtClean="0"/>
              <a:t>machine</a:t>
            </a:r>
            <a:r>
              <a:rPr lang="sk-SK" dirty="0" smtClean="0"/>
              <a:t>:</a:t>
            </a:r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www.youtube.com/watch?v=n_1apYo6-Ow</a:t>
            </a:r>
            <a:endParaRPr lang="sk-SK" dirty="0" smtClean="0"/>
          </a:p>
          <a:p>
            <a:r>
              <a:rPr lang="fr-FR" dirty="0" smtClean="0"/>
              <a:t>A </a:t>
            </a:r>
            <a:r>
              <a:rPr lang="fr-FR" dirty="0"/>
              <a:t>Nous La Liberte </a:t>
            </a:r>
            <a:r>
              <a:rPr lang="cs-CZ" b="1" dirty="0"/>
              <a:t>(</a:t>
            </a:r>
            <a:r>
              <a:rPr lang="fr-FR" b="1" dirty="0"/>
              <a:t>Rene Clair 1931</a:t>
            </a:r>
            <a:r>
              <a:rPr lang="cs-CZ" b="1" dirty="0"/>
              <a:t>) </a:t>
            </a:r>
            <a:r>
              <a:rPr lang="cs-CZ" b="1" dirty="0">
                <a:hlinkClick r:id="rId4"/>
              </a:rPr>
              <a:t>http://www.youtube.com/watch?v=PG7HnpD0fUc</a:t>
            </a:r>
            <a:r>
              <a:rPr lang="cs-CZ" b="1" dirty="0"/>
              <a:t>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262304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P</a:t>
            </a:r>
            <a:r>
              <a:rPr lang="cs-CZ" b="1" dirty="0" err="1" smtClean="0"/>
              <a:t>riemyselná</a:t>
            </a:r>
            <a:r>
              <a:rPr lang="cs-CZ" b="1" dirty="0" smtClean="0"/>
              <a:t> </a:t>
            </a:r>
            <a:r>
              <a:rPr lang="cs-CZ" b="1" dirty="0" err="1"/>
              <a:t>revolúcia</a:t>
            </a:r>
            <a:r>
              <a:rPr lang="cs-CZ" b="1" dirty="0"/>
              <a:t> a </a:t>
            </a:r>
            <a:r>
              <a:rPr lang="cs-CZ" b="1" dirty="0" err="1"/>
              <a:t>mechanizácia</a:t>
            </a:r>
            <a:r>
              <a:rPr lang="cs-CZ" b="1" dirty="0"/>
              <a:t>:  </a:t>
            </a:r>
            <a:r>
              <a:rPr lang="cs-CZ" b="1" dirty="0" err="1"/>
              <a:t>postavenie</a:t>
            </a:r>
            <a:r>
              <a:rPr lang="cs-CZ" b="1" dirty="0"/>
              <a:t> </a:t>
            </a:r>
            <a:r>
              <a:rPr lang="cs-CZ" b="1" dirty="0" err="1" smtClean="0"/>
              <a:t>človeka</a:t>
            </a:r>
            <a:r>
              <a:rPr lang="cs-CZ" b="1" dirty="0" smtClean="0"/>
              <a:t> </a:t>
            </a:r>
            <a:r>
              <a:rPr lang="cs-CZ" b="1" dirty="0"/>
              <a:t>v </a:t>
            </a:r>
            <a:r>
              <a:rPr lang="cs-CZ" b="1" dirty="0" err="1"/>
              <a:t>modernej</a:t>
            </a:r>
            <a:r>
              <a:rPr lang="cs-CZ" b="1" dirty="0"/>
              <a:t> </a:t>
            </a:r>
            <a:r>
              <a:rPr lang="cs-CZ" b="1" dirty="0" err="1"/>
              <a:t>spoločnosti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/>
          <a:lstStyle/>
          <a:p>
            <a:r>
              <a:rPr lang="sk-SK" dirty="0" err="1"/>
              <a:t>Metropolis</a:t>
            </a:r>
            <a:r>
              <a:rPr lang="sk-SK" dirty="0"/>
              <a:t> (F. </a:t>
            </a:r>
            <a:r>
              <a:rPr lang="sk-SK" dirty="0" err="1"/>
              <a:t>Lang</a:t>
            </a:r>
            <a:r>
              <a:rPr lang="sk-SK" dirty="0"/>
              <a:t>, 1927) </a:t>
            </a:r>
            <a:r>
              <a:rPr lang="sk-SK" dirty="0">
                <a:hlinkClick r:id="rId2"/>
              </a:rPr>
              <a:t>https://www.youtube.com/watch?v=GrFBId1b8U0</a:t>
            </a:r>
            <a:r>
              <a:rPr lang="sk-SK" dirty="0"/>
              <a:t> </a:t>
            </a:r>
            <a:r>
              <a:rPr lang="sk-SK" dirty="0" err="1"/>
              <a:t>trailer</a:t>
            </a:r>
            <a:endParaRPr lang="sk-SK" dirty="0"/>
          </a:p>
          <a:p>
            <a:r>
              <a:rPr lang="sk-SK" dirty="0"/>
              <a:t>ukážka : </a:t>
            </a:r>
            <a:r>
              <a:rPr lang="sk-SK" dirty="0" err="1"/>
              <a:t>Maria´s</a:t>
            </a:r>
            <a:r>
              <a:rPr lang="sk-SK" dirty="0"/>
              <a:t> </a:t>
            </a:r>
            <a:r>
              <a:rPr lang="sk-SK" dirty="0" err="1"/>
              <a:t>Transformation</a:t>
            </a:r>
            <a:r>
              <a:rPr lang="sk-SK" dirty="0"/>
              <a:t>  </a:t>
            </a:r>
            <a:r>
              <a:rPr lang="sk-SK" dirty="0">
                <a:hlinkClick r:id="rId3"/>
              </a:rPr>
              <a:t>https://www.youtube.com/watch?v=IcReykfvqi4</a:t>
            </a:r>
            <a:r>
              <a:rPr lang="sk-SK" dirty="0"/>
              <a:t> </a:t>
            </a:r>
          </a:p>
          <a:p>
            <a:endParaRPr lang="sk-SK" dirty="0"/>
          </a:p>
          <a:p>
            <a:r>
              <a:rPr lang="sk-SK" dirty="0"/>
              <a:t>FULL MOVIE: HOMEWATCH</a:t>
            </a:r>
          </a:p>
          <a:p>
            <a:r>
              <a:rPr lang="sk-SK" dirty="0"/>
              <a:t> </a:t>
            </a:r>
            <a:r>
              <a:rPr lang="sk-SK" dirty="0">
                <a:hlinkClick r:id="rId4"/>
              </a:rPr>
              <a:t>https://www.youtube.com/watch?v=Q0NzALRJifI</a:t>
            </a:r>
            <a:r>
              <a:rPr lang="sk-SK" dirty="0"/>
              <a:t>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7571395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334</Words>
  <Application>Microsoft Office PowerPoint</Application>
  <PresentationFormat>Širokouhlá</PresentationFormat>
  <Paragraphs>94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Motív Office</vt:lpstr>
      <vt:lpstr>Kánon umění nových médií.  The best of new media art I IM047/IMK47  OSNOVA</vt:lpstr>
      <vt:lpstr>Prezentácia programu PowerPoint</vt:lpstr>
      <vt:lpstr>Remediácia</vt:lpstr>
      <vt:lpstr>Prezentácia programu PowerPoint</vt:lpstr>
      <vt:lpstr>Vynález interaktívneho umenia</vt:lpstr>
      <vt:lpstr>História výpočtovej techniky</vt:lpstr>
      <vt:lpstr>PrEdchodcovia umenia nových médií:  </vt:lpstr>
      <vt:lpstr>Priemyselná revolúcia a mechanizácia:  postavenie človeka v modernej spoločnosti</vt:lpstr>
      <vt:lpstr>Priemyselná revolúcia a mechanizácia:  postavenie človeka v modernej spoločnosti</vt:lpstr>
      <vt:lpstr>Prezentácia programu PowerPoint</vt:lpstr>
      <vt:lpstr>Umelecká avantgarda</vt:lpstr>
      <vt:lpstr>ZVUK: inovatívne prístupy:  FUTURISTI</vt:lpstr>
      <vt:lpstr>UmElecká avantgarda a ExPERIMENTÁLNY FILM v 60´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Kánon umění nových médií.  The best of new media art I IM047/IMK47  OSNOVA</dc:title>
  <dc:creator>Martina</dc:creator>
  <cp:lastModifiedBy>Martina</cp:lastModifiedBy>
  <cp:revision>1</cp:revision>
  <dcterms:created xsi:type="dcterms:W3CDTF">2018-10-10T17:29:02Z</dcterms:created>
  <dcterms:modified xsi:type="dcterms:W3CDTF">2018-10-10T17:30:19Z</dcterms:modified>
</cp:coreProperties>
</file>