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23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86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05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29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9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74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16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6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68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FEF55-62AC-4944-A01B-8189FAC48D63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8A09-345F-4255-9C26-94958D93DC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09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Arial Black" panose="020B0A04020102020204" pitchFamily="34" charset="0"/>
              </a:rPr>
              <a:t>NEW MEDIA ART OBSESSIONS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Vilém </a:t>
            </a:r>
            <a:r>
              <a:rPr lang="cs-CZ" b="1" dirty="0" err="1" smtClean="0"/>
              <a:t>Flusser</a:t>
            </a:r>
            <a:r>
              <a:rPr lang="cs-CZ" b="1" dirty="0" smtClean="0"/>
              <a:t> / Matthew </a:t>
            </a:r>
            <a:r>
              <a:rPr lang="cs-CZ" b="1" dirty="0" err="1" smtClean="0"/>
              <a:t>Fuller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3953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10 </a:t>
            </a:r>
            <a:r>
              <a:rPr lang="en-US" dirty="0">
                <a:latin typeface="Arial Black" panose="020B0A04020102020204" pitchFamily="34" charset="0"/>
              </a:rPr>
              <a:t>PRINT CHR$(205.5+RND(1)); : GOTO 10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https://www.youtube.com/watch?v=m9joBLOZVEo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47" y="2406015"/>
            <a:ext cx="6990670" cy="43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>Aparát: </a:t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>mapa vs. teritorium</a:t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err="1" smtClean="0">
                <a:latin typeface="Arial Black" panose="020B0A04020102020204" pitchFamily="34" charset="0"/>
              </a:rPr>
              <a:t>Flusser</a:t>
            </a:r>
            <a:r>
              <a:rPr lang="cs-CZ" dirty="0" smtClean="0">
                <a:latin typeface="Arial Black" panose="020B0A04020102020204" pitchFamily="34" charset="0"/>
              </a:rPr>
              <a:t> vs. </a:t>
            </a:r>
            <a:r>
              <a:rPr lang="cs-CZ" dirty="0" err="1" smtClean="0">
                <a:latin typeface="Arial Black" panose="020B0A04020102020204" pitchFamily="34" charset="0"/>
              </a:rPr>
              <a:t>Fuller</a:t>
            </a:r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Fuller</a:t>
            </a:r>
            <a:r>
              <a:rPr lang="cs-CZ" dirty="0" smtClean="0"/>
              <a:t>: Angažovaná věda / spekulativní programování</a:t>
            </a:r>
          </a:p>
          <a:p>
            <a:endParaRPr lang="cs-CZ" dirty="0"/>
          </a:p>
          <a:p>
            <a:r>
              <a:rPr lang="cs-CZ" dirty="0" err="1" smtClean="0"/>
              <a:t>Flusser</a:t>
            </a:r>
            <a:r>
              <a:rPr lang="cs-CZ" dirty="0" smtClean="0"/>
              <a:t>: Obecná teorie gest /vyhledávání gest jako symptomů svobody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17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264554" cy="68316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Tiller</a:t>
            </a:r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Girls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Louis-Philippe </a:t>
            </a:r>
            <a:r>
              <a:rPr lang="cs-CZ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Demers</a:t>
            </a:r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(2009)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https://vimeo.com/9963441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https://vimeo.com/25547829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photosho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3" y="94721"/>
            <a:ext cx="8567057" cy="64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0507"/>
            <a:ext cx="7890247" cy="38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617" y="114390"/>
            <a:ext cx="10140766" cy="67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Vilém </a:t>
            </a:r>
            <a:r>
              <a:rPr lang="cs-CZ" dirty="0" err="1" smtClean="0">
                <a:latin typeface="Arial Black" panose="020B0A04020102020204" pitchFamily="34" charset="0"/>
              </a:rPr>
              <a:t>Flusser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0088"/>
            <a:ext cx="10855824" cy="54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Vilém </a:t>
            </a:r>
            <a:r>
              <a:rPr lang="cs-CZ" dirty="0" err="1" smtClean="0">
                <a:latin typeface="Arial Black" panose="020B0A04020102020204" pitchFamily="34" charset="0"/>
              </a:rPr>
              <a:t>Flusser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4234" y="1430088"/>
            <a:ext cx="5029790" cy="251489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5840" y="1690688"/>
            <a:ext cx="4976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Aparát – operátor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Operátor jako „funkcionář/robot“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Operátor jako „hráč“ (proti aparátu)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IKT – dominantní aparát post-industriální doby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Expanze a miniaturizace aparátu jako komplementární procesy.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65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81" y="-190670"/>
            <a:ext cx="4987923" cy="70483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90670"/>
            <a:ext cx="2370710" cy="32473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88" y="3595075"/>
            <a:ext cx="4631912" cy="32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Siegfried </a:t>
            </a:r>
            <a:r>
              <a:rPr lang="cs-CZ" dirty="0" err="1" smtClean="0">
                <a:latin typeface="Arial Black" panose="020B0A04020102020204" pitchFamily="34" charset="0"/>
              </a:rPr>
              <a:t>Kracauer</a:t>
            </a:r>
            <a:r>
              <a:rPr lang="cs-CZ" dirty="0" smtClean="0">
                <a:latin typeface="Arial Black" panose="020B0A04020102020204" pitchFamily="34" charset="0"/>
              </a:rPr>
              <a:t> </a:t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>Ornament masy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" y="1690688"/>
            <a:ext cx="1512489" cy="230654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53738" y="3627902"/>
            <a:ext cx="479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https://www.youtube.com/watch?v=JIZeyndTBFc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61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5" y="1825625"/>
            <a:ext cx="6432011" cy="431074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Od ornamentu k fraktálu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6376" y="1690688"/>
            <a:ext cx="4992948" cy="43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1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Širokoúhlá obrazovka</PresentationFormat>
  <Paragraphs>25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Motiv Office</vt:lpstr>
      <vt:lpstr>NEW MEDIA ART OBSESSIONS</vt:lpstr>
      <vt:lpstr>Prezentace aplikace PowerPoint</vt:lpstr>
      <vt:lpstr>Prezentace aplikace PowerPoint</vt:lpstr>
      <vt:lpstr>Prezentace aplikace PowerPoint</vt:lpstr>
      <vt:lpstr>Vilém Flusser</vt:lpstr>
      <vt:lpstr>Vilém Flusser</vt:lpstr>
      <vt:lpstr>Prezentace aplikace PowerPoint</vt:lpstr>
      <vt:lpstr>Siegfried Kracauer  Ornament masy</vt:lpstr>
      <vt:lpstr>Od ornamentu k fraktálu</vt:lpstr>
      <vt:lpstr> 10 PRINT CHR$(205.5+RND(1)); : GOTO 10 </vt:lpstr>
      <vt:lpstr> Aparát:  mapa vs. teritorium Flusser vs. Fuller </vt:lpstr>
      <vt:lpstr>Tiller Girls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OBSESSIONS</dc:title>
  <dc:creator>Jana Horáková</dc:creator>
  <cp:lastModifiedBy>Jana Horáková</cp:lastModifiedBy>
  <cp:revision>14</cp:revision>
  <dcterms:created xsi:type="dcterms:W3CDTF">2018-12-06T11:54:14Z</dcterms:created>
  <dcterms:modified xsi:type="dcterms:W3CDTF">2018-12-06T12:56:59Z</dcterms:modified>
</cp:coreProperties>
</file>