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4489a4db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4489a4db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44c630d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44c630d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955ae225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955ae22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95b42ad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95b42ad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7284fa80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7284fa8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955ae225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955ae225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95b42ada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95b42ada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95b42ada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95b42ada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18425" y="126050"/>
            <a:ext cx="7823100" cy="149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ライフスタイル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09150" y="2236750"/>
            <a:ext cx="85257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Conversation Japanese II</a:t>
            </a:r>
            <a:endParaRPr b="1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11</a:t>
            </a:r>
            <a:r>
              <a:rPr b="1" lang="en"/>
              <a:t>月27</a:t>
            </a:r>
            <a:r>
              <a:rPr b="1" lang="en"/>
              <a:t>日　火曜日</a:t>
            </a:r>
            <a:endParaRPr b="1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7825" y="2631500"/>
            <a:ext cx="3650625" cy="218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3094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プレゼンテーション</a:t>
            </a:r>
            <a:endParaRPr b="1" sz="1800">
              <a:solidFill>
                <a:srgbClr val="E06666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・しっかり話を聞きましょう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・質問しましょう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・さいごに、feedbackにコメントを書きましょう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4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あなたはどんな人？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897900"/>
            <a:ext cx="8520600" cy="39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明るい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おしゃべりな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わがまま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はっきりしている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かんがえ　：　じぶんのかんがえを持っている人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一人でいるのにつよい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4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CC0000"/>
                </a:solidFill>
              </a:rPr>
              <a:t>あなたはどんな人？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897900"/>
            <a:ext cx="8520600" cy="395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明るい：bright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おしゃべり：talkative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わがまま：selfish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はっきり：clearly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かんがえ：thoughts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一人でいるのにつよい：can do anything alone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たいだ：Lazy 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めんどくさがりな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24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55CC"/>
                </a:solidFill>
              </a:rPr>
              <a:t>毎日がんばっていること</a:t>
            </a:r>
            <a:r>
              <a:rPr b="1" lang="en">
                <a:solidFill>
                  <a:srgbClr val="1155CC"/>
                </a:solidFill>
              </a:rPr>
              <a:t>について話す</a:t>
            </a:r>
            <a:endParaRPr b="1">
              <a:solidFill>
                <a:srgbClr val="1155CC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036550"/>
            <a:ext cx="8520600" cy="38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A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：</a:t>
            </a:r>
            <a:r>
              <a:rPr lang="en" sz="2400"/>
              <a:t>B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さんは</a:t>
            </a:r>
            <a:r>
              <a:rPr lang="en" sz="2400" u="sng">
                <a:latin typeface="Times New Roman"/>
                <a:ea typeface="Times New Roman"/>
                <a:cs typeface="Times New Roman"/>
                <a:sym typeface="Times New Roman"/>
              </a:rPr>
              <a:t>　漢字をたくさんしっていますね。</a:t>
            </a:r>
            <a:endParaRPr sz="11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B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：そんなことありませんよ。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A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：何か、秘訣</a:t>
            </a:r>
            <a:r>
              <a:rPr lang="en" sz="2400"/>
              <a:t>（ひけつ）があるんですか？</a:t>
            </a:r>
            <a:endParaRPr sz="1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：そうですね…。毎日、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　　</a:t>
            </a:r>
            <a:r>
              <a:rPr lang="en" sz="2400" u="sng">
                <a:latin typeface="Times New Roman"/>
                <a:ea typeface="Times New Roman"/>
                <a:cs typeface="Times New Roman"/>
                <a:sym typeface="Times New Roman"/>
              </a:rPr>
              <a:t>　寝る前に漢字を５つ覚</a:t>
            </a:r>
            <a:r>
              <a:rPr lang="en" sz="2400" u="sng"/>
              <a:t>える</a:t>
            </a:r>
            <a:r>
              <a:rPr b="1" lang="en" sz="2400">
                <a:solidFill>
                  <a:srgbClr val="FF0000"/>
                </a:solidFill>
              </a:rPr>
              <a:t>ようにしていますよ。</a:t>
            </a:r>
            <a:endParaRPr b="1"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solidFill>
                  <a:srgbClr val="FF0000"/>
                </a:solidFill>
              </a:rPr>
              <a:t>秘訣（ひけつ）：Secret of Success　</a:t>
            </a:r>
            <a:endParaRPr b="1"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14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　</a:t>
            </a:r>
            <a:r>
              <a:rPr b="1" lang="en">
                <a:solidFill>
                  <a:srgbClr val="E06666"/>
                </a:solidFill>
              </a:rPr>
              <a:t>Verb Short Form　＋　ようにしています</a:t>
            </a:r>
            <a:endParaRPr b="1">
              <a:solidFill>
                <a:srgbClr val="E06666"/>
              </a:solidFill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933700"/>
            <a:ext cx="8520600" cy="398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いみ：毎日していること、毎日がんばっていること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to be trying to do something (everyday)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例）健康（けんこう）のために…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・毎日ジョギングするようにしています。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・ジョギングしています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集中力がある：concentrate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（しゅうちゅうりょく）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TVseries: 海外ドラマ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TV programs; テレビ番組（ばんぐみ）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けんこうに良いたべもの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けんこうてきな　たべもの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けんこう：health  </a:t>
            </a:r>
            <a:endParaRPr sz="3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けんこうてきな：healthy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