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f5ef412d4_0_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f5ef412d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f5ef412d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f5ef412d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5ef412d4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f5ef412d4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f5ef412d4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f5ef412d4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f5ef412d4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f469c8e8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f469c8e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469c8e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469c8e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5ef412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5ef412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469c8e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469c8e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f5ef412d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f5ef412d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5ef412d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f5ef412d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5ef412d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5ef412d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5ef412d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f5ef412d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-78950" y="126050"/>
            <a:ext cx="8520600" cy="1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Vacation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休暇（きゅうか）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9月</a:t>
            </a:r>
            <a:r>
              <a:rPr b="1" lang="en"/>
              <a:t>25日　火曜日</a:t>
            </a:r>
            <a:endParaRPr b="1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01325"/>
            <a:ext cx="4011349" cy="26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75" y="460088"/>
            <a:ext cx="4437318" cy="313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/>
          <p:nvPr/>
        </p:nvSpPr>
        <p:spPr>
          <a:xfrm>
            <a:off x="169000" y="96056"/>
            <a:ext cx="5080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　　　   </a:t>
            </a:r>
            <a:r>
              <a:rPr b="1" lang="en" sz="1200"/>
              <a:t>れんきゅう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AA84F"/>
                </a:solidFill>
              </a:rPr>
              <a:t>９月の連休</a:t>
            </a:r>
            <a:endParaRPr b="1" sz="3000">
              <a:solidFill>
                <a:srgbClr val="6AA84F"/>
              </a:solidFill>
            </a:endParaRPr>
          </a:p>
        </p:txBody>
      </p:sp>
      <p:sp>
        <p:nvSpPr>
          <p:cNvPr id="183" name="Google Shape;183;p34"/>
          <p:cNvSpPr txBox="1"/>
          <p:nvPr/>
        </p:nvSpPr>
        <p:spPr>
          <a:xfrm>
            <a:off x="245325" y="1972744"/>
            <a:ext cx="2742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３連休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５連休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９連休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一緒に行く人をさがそう！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175075" y="270699"/>
            <a:ext cx="8843100" cy="4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A</a:t>
            </a:r>
            <a:r>
              <a:rPr lang="en" sz="2700"/>
              <a:t>：こんどの連休、</a:t>
            </a:r>
            <a:r>
              <a:rPr lang="en" sz="2700" u="sng"/>
              <a:t>　</a:t>
            </a:r>
            <a:r>
              <a:rPr lang="en" sz="2700" u="sng"/>
              <a:t>プラハ</a:t>
            </a:r>
            <a:r>
              <a:rPr lang="en" sz="2700" u="sng"/>
              <a:t>に</a:t>
            </a:r>
            <a:r>
              <a:rPr lang="en" sz="2700" u="sng"/>
              <a:t>買い物に行く　</a:t>
            </a:r>
            <a:r>
              <a:rPr lang="en" sz="2700"/>
              <a:t>んだけど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　　いっしょにどうですか？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B：</a:t>
            </a:r>
            <a:r>
              <a:rPr lang="en" sz="2700"/>
              <a:t>いいですね。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　　私もちょうど</a:t>
            </a:r>
            <a:r>
              <a:rPr lang="en" sz="2700" u="sng"/>
              <a:t>　　　　　　</a:t>
            </a:r>
            <a:r>
              <a:rPr lang="en" sz="2700"/>
              <a:t>に行きたかったんです。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　　　　</a:t>
            </a:r>
            <a:r>
              <a:rPr b="1" lang="en" sz="2700">
                <a:solidFill>
                  <a:srgbClr val="674EA7"/>
                </a:solidFill>
              </a:rPr>
              <a:t>or</a:t>
            </a:r>
            <a:r>
              <a:rPr lang="en" sz="2700"/>
              <a:t>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　　ごめんなさい。</a:t>
            </a:r>
            <a:r>
              <a:rPr b="1" lang="en" sz="2700">
                <a:solidFill>
                  <a:srgbClr val="FF0000"/>
                </a:solidFill>
              </a:rPr>
              <a:t>せっかくだけど</a:t>
            </a:r>
            <a:endParaRPr b="1" sz="27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　　</a:t>
            </a:r>
            <a:r>
              <a:rPr lang="en" sz="2700" u="sng"/>
              <a:t>　　　　　　　　　</a:t>
            </a:r>
            <a:r>
              <a:rPr lang="en" sz="2700"/>
              <a:t>んです。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　　</a:t>
            </a:r>
            <a:r>
              <a:rPr lang="en" sz="2700"/>
              <a:t>　　　　　　　　　　　　　　</a:t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見つけたあと…。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457200" y="1063375"/>
            <a:ext cx="8229600" cy="3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予定（よてい）をつくりましょう。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・まちあわせの時間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・まちあわせの場所（ばしょ）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・どこにとまりますか？（ホテルetc…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どんなお休み／休暇（か）がありますか？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25" y="152400"/>
            <a:ext cx="6700174" cy="47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50" y="795638"/>
            <a:ext cx="8839201" cy="327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5825"/>
            <a:ext cx="9144000" cy="357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265200" y="10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短いダイアローグを聞きましょう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100" y="409250"/>
            <a:ext cx="4512550" cy="45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ただしいものは？　　Track 70 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１．ホテルはとてもいそがしかったです。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２．男の人の休暇（きゅうか）はとても楽しかったです。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３．男の人は旅行（りょこう）の時いそがしかったです。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ただしいものは？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１．日本のお寺はきれいです。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２．日本のお寺は高いです。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３．日本のお寺は古いです。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22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休みの日のことを聞きましょう。</a:t>
            </a:r>
            <a:endParaRPr/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どんな質問（しつもん）をしますか？何が聞きたいですか？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