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469c8e8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f469c8e8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bb68962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bb68962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bb68962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bb6896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bb68962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bb68962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bb68962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3bb68962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f7c0157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f7c0157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7d5d55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7d5d55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18425" y="126050"/>
            <a:ext cx="7823100" cy="14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私の国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10</a:t>
            </a:r>
            <a:r>
              <a:rPr b="1" lang="en"/>
              <a:t>月9</a:t>
            </a:r>
            <a:r>
              <a:rPr b="1" lang="en"/>
              <a:t>日　火曜日</a:t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3" y="2089300"/>
            <a:ext cx="450532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日本のことミニクイズ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①　国旗（こっき）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800"/>
              <a:t>    </a:t>
            </a:r>
            <a:endParaRPr b="1" sz="2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25717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313" y="2696562"/>
            <a:ext cx="2423961" cy="16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513" y="26965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日本のことミニクイズ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②</a:t>
            </a:r>
            <a:r>
              <a:rPr b="1" lang="en" sz="2800"/>
              <a:t>　</a:t>
            </a:r>
            <a:r>
              <a:rPr b="1" lang="en" sz="2800"/>
              <a:t>国歌（こっか）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１．きみがよ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２．きみのよ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３．ふじの国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800"/>
              <a:t>    </a:t>
            </a:r>
            <a:endParaRPr b="1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日本のことミニクイズ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③</a:t>
            </a:r>
            <a:r>
              <a:rPr b="1" lang="en" sz="2800"/>
              <a:t>　島（</a:t>
            </a:r>
            <a:r>
              <a:rPr b="1" lang="en" sz="2800"/>
              <a:t>しま）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１．５つ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２．</a:t>
            </a:r>
            <a:r>
              <a:rPr b="1" lang="en" sz="2800"/>
              <a:t>６００いじょう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３．</a:t>
            </a:r>
            <a:r>
              <a:rPr b="1" lang="en" sz="2800"/>
              <a:t>６０００いじょう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800"/>
              <a:t>    </a:t>
            </a:r>
            <a:endParaRPr b="1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日本のことミニクイズ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④</a:t>
            </a:r>
            <a:r>
              <a:rPr b="1" lang="en" sz="2800"/>
              <a:t>　</a:t>
            </a:r>
            <a:r>
              <a:rPr b="1" lang="en" sz="2800"/>
              <a:t>日本のただしい読み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１．</a:t>
            </a:r>
            <a:r>
              <a:rPr b="1" lang="en" sz="2800"/>
              <a:t>にほん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２．</a:t>
            </a:r>
            <a:r>
              <a:rPr b="1" lang="en" sz="2800"/>
              <a:t>にっぽん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３．</a:t>
            </a:r>
            <a:r>
              <a:rPr b="1" lang="en" sz="2800"/>
              <a:t>にほん　と　にっぽん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800"/>
              <a:t>    </a:t>
            </a:r>
            <a:endParaRPr b="1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日本のことミニクイズ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⑤</a:t>
            </a:r>
            <a:r>
              <a:rPr b="1" lang="en" sz="2800"/>
              <a:t>　日本の</a:t>
            </a:r>
            <a:r>
              <a:rPr b="1" lang="en" sz="2800"/>
              <a:t>人口（じんこう）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１．1,</a:t>
            </a:r>
            <a:r>
              <a:rPr b="1" lang="en" sz="2800"/>
              <a:t>27</a:t>
            </a:r>
            <a:r>
              <a:rPr b="1" lang="en" sz="2800"/>
              <a:t>0,000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２．127,000,000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800"/>
              <a:t>　　３．12,700,000</a:t>
            </a:r>
            <a:endParaRPr b="1"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800"/>
              <a:t>    </a:t>
            </a:r>
            <a:endParaRPr b="1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35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日本の国民（こくみん）の食べ物</a:t>
            </a:r>
            <a:endParaRPr b="1">
              <a:solidFill>
                <a:srgbClr val="E06666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7000"/>
            <a:ext cx="2477475" cy="18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2275" y="1077000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087500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4475" y="1077011"/>
            <a:ext cx="2477476" cy="247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4950" y="31017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0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あなたの国についてミニプレゼン！！</a:t>
            </a:r>
            <a:r>
              <a:rPr b="1" lang="en">
                <a:solidFill>
                  <a:srgbClr val="E06666"/>
                </a:solidFill>
              </a:rPr>
              <a:t>　 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</a:t>
            </a:r>
            <a:r>
              <a:rPr b="1" lang="en" sz="2400"/>
              <a:t>地理</a:t>
            </a:r>
            <a:r>
              <a:rPr lang="en" sz="2400"/>
              <a:t>（ちり；geography）と</a:t>
            </a:r>
            <a:r>
              <a:rPr b="1" lang="en" sz="2400"/>
              <a:t>気候</a:t>
            </a:r>
            <a:r>
              <a:rPr lang="en" sz="2400"/>
              <a:t>（きこう；climate）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２．おすすめの観光地（かんこうち）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３．おすすめの季節（きせつ）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</a:t>
            </a:r>
            <a:endParaRPr sz="24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91" y="3181625"/>
            <a:ext cx="1210550" cy="1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2161125" y="3112025"/>
            <a:ext cx="5619000" cy="1666500"/>
          </a:xfrm>
          <a:prstGeom prst="wedgeRoundRectCallout">
            <a:avLst>
              <a:gd fmla="val -63333" name="adj1"/>
              <a:gd fmla="val 1195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日本はアジアの東に位置（いち）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１年を通して四季（しき）がある！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おすすめの季節は秋！</a:t>
            </a:r>
            <a:endParaRPr sz="24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00" y="4331882"/>
            <a:ext cx="988750" cy="6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