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f7d5d556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f7d5d556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4007bfb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4007bfb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007bfb07_0_1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007bfb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419c4300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419c4300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419c430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419c430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19c430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419c430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618425" y="126050"/>
            <a:ext cx="7823100" cy="14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旅行計画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441925" y="374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Conversation Japanese II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10</a:t>
            </a:r>
            <a:r>
              <a:rPr b="1" lang="en"/>
              <a:t>月</a:t>
            </a:r>
            <a:r>
              <a:rPr b="1" lang="en"/>
              <a:t>23日　火曜日</a:t>
            </a:r>
            <a:endParaRPr b="1"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63" y="2089300"/>
            <a:ext cx="450532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20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日本で行きたい観光地はどこですか？？</a:t>
            </a:r>
            <a:r>
              <a:rPr b="1" lang="en">
                <a:solidFill>
                  <a:srgbClr val="E06666"/>
                </a:solidFill>
              </a:rPr>
              <a:t>　 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</a:t>
            </a:r>
            <a:endParaRPr sz="2400"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025" y="950503"/>
            <a:ext cx="3570675" cy="39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375" y="2590295"/>
            <a:ext cx="988750" cy="6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974" y="1164612"/>
            <a:ext cx="3335426" cy="281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プロジェクトワーク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10月に1週間日本へ旅行に行きます。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日本での予算（よさん）は１人１０万円です。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どんな旅行計画をたてますか？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245325" y="556300"/>
            <a:ext cx="8722500" cy="43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D9EEB"/>
                </a:solidFill>
              </a:rPr>
              <a:t>・お金のけいさんをしてください</a:t>
            </a:r>
            <a:endParaRPr b="1" sz="24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D9EEB"/>
                </a:solidFill>
              </a:rPr>
              <a:t>・とまる場所を見つけてねだんをしらべてください。</a:t>
            </a:r>
            <a:endParaRPr b="1" sz="24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D9EEB"/>
                </a:solidFill>
              </a:rPr>
              <a:t>・交通機関（こうつうきかん）は何を使いますか？</a:t>
            </a:r>
            <a:endParaRPr b="1" sz="24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D9EEB"/>
                </a:solidFill>
              </a:rPr>
              <a:t>　いくらかかりますか？</a:t>
            </a:r>
            <a:endParaRPr b="1" sz="24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D9EEB"/>
                </a:solidFill>
              </a:rPr>
              <a:t>・食べものは？</a:t>
            </a:r>
            <a:endParaRPr b="1" sz="24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D9EEB"/>
                </a:solidFill>
              </a:rPr>
              <a:t>・どんなアクティビティがしたいですか？</a:t>
            </a:r>
            <a:endParaRPr b="1" sz="24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D9EEB"/>
                </a:solidFill>
              </a:rPr>
              <a:t>・美術館など、入場料がかかりますか？</a:t>
            </a:r>
            <a:endParaRPr b="1" sz="24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旅のしおりを作りましょう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00" y="116375"/>
            <a:ext cx="5077551" cy="38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951" y="188425"/>
            <a:ext cx="3623650" cy="36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8700" cy="25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675" y="1114225"/>
            <a:ext cx="5151350" cy="38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