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4489a4db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4489a4db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44c630d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44c630d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618425" y="126050"/>
            <a:ext cx="7823100" cy="149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アルバイト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09150" y="2236750"/>
            <a:ext cx="85257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Conversation Japanese II</a:t>
            </a:r>
            <a:endParaRPr b="1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11</a:t>
            </a:r>
            <a:r>
              <a:rPr b="1" lang="en"/>
              <a:t>月6</a:t>
            </a:r>
            <a:r>
              <a:rPr b="1" lang="en"/>
              <a:t>日　火曜日</a:t>
            </a:r>
            <a:endParaRPr b="1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50" y="3136575"/>
            <a:ext cx="5931730" cy="174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309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求人情報</a:t>
            </a:r>
            <a:r>
              <a:rPr b="1" lang="en" sz="1800">
                <a:solidFill>
                  <a:srgbClr val="E06666"/>
                </a:solidFill>
              </a:rPr>
              <a:t>（きゅうじんじょうほう）</a:t>
            </a:r>
            <a:endParaRPr b="1" sz="1800">
              <a:solidFill>
                <a:srgbClr val="E06666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みなさんの国にはどんなアルバイトが人気がありますか。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みなさんはアルバイトの経験（けいけん）がありますか？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仕事のさがしかたは？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245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CC0000"/>
                </a:solidFill>
              </a:rPr>
              <a:t>アルバイトについて話す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897900"/>
            <a:ext cx="8520600" cy="395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A：</a:t>
            </a:r>
            <a:r>
              <a:rPr lang="en" sz="2400"/>
              <a:t>新しいバイトはどうですか？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B：さいこうですよ。時給は高いし、店長はいい人だし、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せんぱいは楽しいし。バイトがおわったあと、よく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カラオケにも行ったりするんですよ。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A：へえ、うらやましいな。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B：Aさんのバイトは？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A：さいあくですよー。・・・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