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5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12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923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8007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347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676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683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38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43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3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45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69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11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88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98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65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29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8FA33B1-8DEB-45B3-A755-E455C18C0760}" type="datetimeFigureOut">
              <a:rPr lang="cs-CZ" smtClean="0"/>
              <a:t>12.12.2018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E71BA5A-B1F5-4E40-8166-33A3494621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747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B49B2-BB3F-46FA-A2F2-9644049299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 dirty="0"/>
              <a:t>「頭」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A23BB7-FEDC-4F22-876B-621B1C1F22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Marika Kovárová</a:t>
            </a:r>
          </a:p>
        </p:txBody>
      </p:sp>
    </p:spTree>
    <p:extLst>
      <p:ext uri="{BB962C8B-B14F-4D97-AF65-F5344CB8AC3E}">
        <p14:creationId xmlns:p14="http://schemas.microsoft.com/office/powerpoint/2010/main" val="1762490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9)</a:t>
            </a:r>
            <a:r>
              <a:rPr lang="ja-JP" altLang="en-US" b="1" dirty="0"/>
              <a:t> 頭の回転が速い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hlava se rychle obrací/otáčí</a:t>
            </a:r>
          </a:p>
          <a:p>
            <a:r>
              <a:rPr lang="cs-CZ" dirty="0"/>
              <a:t>Význam: mít schopnost rychle a adekvátně reagovat</a:t>
            </a:r>
          </a:p>
          <a:p>
            <a:r>
              <a:rPr lang="cs-CZ" dirty="0"/>
              <a:t>Český ekvivalent: být bystrý, mít ostrovtip</a:t>
            </a:r>
          </a:p>
          <a:p>
            <a:r>
              <a:rPr lang="cs-CZ" dirty="0"/>
              <a:t>Příklad užití:</a:t>
            </a:r>
          </a:p>
          <a:p>
            <a:pPr lvl="1"/>
            <a:r>
              <a:rPr lang="ja-JP" altLang="en-US" dirty="0"/>
              <a:t>彼は一見ぼさっとしているが</a:t>
            </a:r>
            <a:r>
              <a:rPr lang="ja-JP" altLang="en-US" b="1" dirty="0"/>
              <a:t>頭</a:t>
            </a:r>
            <a:r>
              <a:rPr lang="ja-JP" altLang="en-US" dirty="0"/>
              <a:t>の</a:t>
            </a:r>
            <a:r>
              <a:rPr lang="ja-JP" altLang="en-US" b="1" dirty="0"/>
              <a:t>回転</a:t>
            </a:r>
            <a:r>
              <a:rPr lang="ja-JP" altLang="en-US" dirty="0"/>
              <a:t>はなかなか</a:t>
            </a:r>
            <a:r>
              <a:rPr lang="ja-JP" altLang="en-US" b="1" dirty="0"/>
              <a:t>速い。</a:t>
            </a:r>
            <a:endParaRPr lang="en-US" altLang="ja-JP" b="1" dirty="0"/>
          </a:p>
          <a:p>
            <a:pPr lvl="1"/>
            <a:r>
              <a:rPr lang="cs-CZ" dirty="0"/>
              <a:t>Od pohledu se zdá být mimo, ale (ve skutečnosti) je velmi bystrý.</a:t>
            </a:r>
          </a:p>
        </p:txBody>
      </p:sp>
    </p:spTree>
    <p:extLst>
      <p:ext uri="{BB962C8B-B14F-4D97-AF65-F5344CB8AC3E}">
        <p14:creationId xmlns:p14="http://schemas.microsoft.com/office/powerpoint/2010/main" val="63878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10)</a:t>
            </a:r>
            <a:r>
              <a:rPr lang="ja-JP" altLang="en-US" b="1" dirty="0"/>
              <a:t>頭が足りない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hlava má nedostatek</a:t>
            </a:r>
          </a:p>
          <a:p>
            <a:r>
              <a:rPr lang="cs-CZ" dirty="0"/>
              <a:t>Význam: nebýt důvtipný, být hloupý</a:t>
            </a:r>
          </a:p>
          <a:p>
            <a:r>
              <a:rPr lang="cs-CZ" dirty="0"/>
              <a:t>Český ekvivalent: nepobrat moc rozumu, mít v hlavě prázdno, mít v hlavě slámu…</a:t>
            </a:r>
          </a:p>
          <a:p>
            <a:r>
              <a:rPr lang="cs-CZ" dirty="0"/>
              <a:t>Příklad užití:</a:t>
            </a:r>
          </a:p>
          <a:p>
            <a:pPr lvl="1"/>
            <a:r>
              <a:rPr lang="ja-JP" altLang="en-US" dirty="0"/>
              <a:t>彼は私が思っていたよりいっそう</a:t>
            </a:r>
            <a:r>
              <a:rPr lang="ja-JP" altLang="en-US" b="1" dirty="0"/>
              <a:t>頭が足りない。</a:t>
            </a:r>
            <a:endParaRPr lang="cs-CZ" altLang="ja-JP" b="1" dirty="0"/>
          </a:p>
          <a:p>
            <a:pPr lvl="1"/>
            <a:r>
              <a:rPr lang="cs-CZ" dirty="0"/>
              <a:t>Je ještě hloupější, než jsem si myslela.</a:t>
            </a:r>
          </a:p>
        </p:txBody>
      </p:sp>
    </p:spTree>
    <p:extLst>
      <p:ext uri="{BB962C8B-B14F-4D97-AF65-F5344CB8AC3E}">
        <p14:creationId xmlns:p14="http://schemas.microsoft.com/office/powerpoint/2010/main" val="35485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1)</a:t>
            </a:r>
            <a:r>
              <a:rPr lang="ja-JP" altLang="en-US" b="1" dirty="0"/>
              <a:t> 頭がいい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058751"/>
          </a:xfrm>
        </p:spPr>
        <p:txBody>
          <a:bodyPr/>
          <a:lstStyle/>
          <a:p>
            <a:r>
              <a:rPr lang="cs-CZ" dirty="0"/>
              <a:t>Překlad: dobrá hlava</a:t>
            </a:r>
          </a:p>
          <a:p>
            <a:r>
              <a:rPr lang="cs-CZ" dirty="0"/>
              <a:t>Význam: inteligentní, bystrý, zdravý rozum,…</a:t>
            </a:r>
          </a:p>
          <a:p>
            <a:r>
              <a:rPr lang="cs-CZ" dirty="0"/>
              <a:t>Český ekvivalent: být hlavička, mít fištrón; „Myslí mu to…“; být chytrý</a:t>
            </a:r>
          </a:p>
          <a:p>
            <a:r>
              <a:rPr lang="cs-CZ" dirty="0"/>
              <a:t>Příklad použití: </a:t>
            </a:r>
          </a:p>
          <a:p>
            <a:pPr lvl="1"/>
            <a:r>
              <a:rPr lang="ja-JP" altLang="en-US" dirty="0"/>
              <a:t>彼女は彼と同じくらい</a:t>
            </a:r>
            <a:r>
              <a:rPr lang="ja-JP" altLang="en-US" b="1" dirty="0"/>
              <a:t>頭がいい</a:t>
            </a:r>
            <a:r>
              <a:rPr lang="ja-JP" altLang="en-US" dirty="0"/>
              <a:t>。</a:t>
            </a:r>
            <a:endParaRPr lang="cs-CZ" altLang="ja-JP" dirty="0"/>
          </a:p>
          <a:p>
            <a:pPr lvl="1"/>
            <a:r>
              <a:rPr lang="cs-CZ" dirty="0"/>
              <a:t>Je asi stejně chytrá jako on.</a:t>
            </a:r>
          </a:p>
        </p:txBody>
      </p:sp>
    </p:spTree>
    <p:extLst>
      <p:ext uri="{BB962C8B-B14F-4D97-AF65-F5344CB8AC3E}">
        <p14:creationId xmlns:p14="http://schemas.microsoft.com/office/powerpoint/2010/main" val="239056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2)</a:t>
            </a:r>
            <a:r>
              <a:rPr lang="ja-JP" altLang="en-US" b="1" dirty="0"/>
              <a:t>頭が悪い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špatná hlava</a:t>
            </a:r>
          </a:p>
          <a:p>
            <a:r>
              <a:rPr lang="cs-CZ" dirty="0"/>
              <a:t>Význam: hloupý, natvrdlý, zpomalený,…</a:t>
            </a:r>
          </a:p>
          <a:p>
            <a:r>
              <a:rPr lang="cs-CZ" dirty="0"/>
              <a:t>Český ekvivalent: dutá hlava, hloupý, pomalý, osel…</a:t>
            </a:r>
          </a:p>
          <a:p>
            <a:r>
              <a:rPr lang="cs-CZ" dirty="0"/>
              <a:t>Příklad použití: </a:t>
            </a:r>
          </a:p>
          <a:p>
            <a:pPr lvl="1"/>
            <a:r>
              <a:rPr lang="ja-JP" altLang="en-US" dirty="0"/>
              <a:t>彼女は美人だが</a:t>
            </a:r>
            <a:r>
              <a:rPr lang="ja-JP" altLang="en-US" b="1" dirty="0"/>
              <a:t>頭が悪い</a:t>
            </a:r>
            <a:r>
              <a:rPr lang="ja-JP" altLang="en-US" dirty="0"/>
              <a:t>。</a:t>
            </a:r>
            <a:endParaRPr lang="cs-CZ" altLang="ja-JP" dirty="0"/>
          </a:p>
          <a:p>
            <a:pPr lvl="1"/>
            <a:r>
              <a:rPr lang="cs-CZ" altLang="ja-JP" dirty="0"/>
              <a:t>Je hezká, ale není moc chytrá.</a:t>
            </a:r>
          </a:p>
          <a:p>
            <a:endParaRPr lang="cs-CZ" dirty="0"/>
          </a:p>
          <a:p>
            <a:r>
              <a:rPr lang="cs-CZ" dirty="0"/>
              <a:t>Pozn.: V češtině se dobrá/špatná hlava používá spíš v souvislosti s pamětí než s inteligencí.</a:t>
            </a:r>
          </a:p>
        </p:txBody>
      </p:sp>
    </p:spTree>
    <p:extLst>
      <p:ext uri="{BB962C8B-B14F-4D97-AF65-F5344CB8AC3E}">
        <p14:creationId xmlns:p14="http://schemas.microsoft.com/office/powerpoint/2010/main" val="348173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3)</a:t>
            </a:r>
            <a:r>
              <a:rPr lang="ja-JP" altLang="en-US" b="1" dirty="0"/>
              <a:t> 頭が下がる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hlava klesá</a:t>
            </a:r>
          </a:p>
          <a:p>
            <a:r>
              <a:rPr lang="cs-CZ" dirty="0"/>
              <a:t>Význam: někoho si vážit, velmi obdivovat</a:t>
            </a:r>
          </a:p>
          <a:p>
            <a:r>
              <a:rPr lang="cs-CZ" dirty="0"/>
              <a:t>Český ekvivalent: </a:t>
            </a:r>
            <a:r>
              <a:rPr lang="cs-CZ" i="1" dirty="0"/>
              <a:t>„Smekám.“</a:t>
            </a:r>
          </a:p>
          <a:p>
            <a:r>
              <a:rPr lang="cs-CZ" dirty="0"/>
              <a:t>Příklad použití: </a:t>
            </a:r>
          </a:p>
          <a:p>
            <a:pPr lvl="1"/>
            <a:r>
              <a:rPr lang="ja-JP" altLang="en-US" dirty="0"/>
              <a:t>彼の頑張りには</a:t>
            </a:r>
            <a:r>
              <a:rPr lang="ja-JP" altLang="en-US" b="1" dirty="0"/>
              <a:t>頭が下がる</a:t>
            </a:r>
            <a:r>
              <a:rPr lang="ja-JP" altLang="en-US" dirty="0"/>
              <a:t>よ。</a:t>
            </a:r>
            <a:endParaRPr lang="cs-CZ" altLang="ja-JP" dirty="0"/>
          </a:p>
          <a:p>
            <a:pPr lvl="1"/>
            <a:r>
              <a:rPr lang="cs-CZ" dirty="0"/>
              <a:t>Smekám jeho vytrvalosti.</a:t>
            </a:r>
          </a:p>
        </p:txBody>
      </p:sp>
    </p:spTree>
    <p:extLst>
      <p:ext uri="{BB962C8B-B14F-4D97-AF65-F5344CB8AC3E}">
        <p14:creationId xmlns:p14="http://schemas.microsoft.com/office/powerpoint/2010/main" val="3314117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4)</a:t>
            </a:r>
            <a:r>
              <a:rPr lang="ja-JP" altLang="en-US" b="1" dirty="0"/>
              <a:t> 頭が上がらない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hlava nestoupá</a:t>
            </a:r>
          </a:p>
          <a:p>
            <a:r>
              <a:rPr lang="cs-CZ" dirty="0"/>
              <a:t>Význam: nevyrovnat se komu; nemoci vedle koho se ctí stát s hlavou vztyčenou</a:t>
            </a:r>
          </a:p>
          <a:p>
            <a:r>
              <a:rPr lang="cs-CZ" dirty="0"/>
              <a:t>Český ekvivalent: ?</a:t>
            </a:r>
          </a:p>
          <a:p>
            <a:r>
              <a:rPr lang="cs-CZ" dirty="0"/>
              <a:t>Příklad použití: </a:t>
            </a:r>
          </a:p>
          <a:p>
            <a:pPr lvl="1"/>
            <a:r>
              <a:rPr lang="ja-JP" altLang="en-US" dirty="0"/>
              <a:t>あの人の前では僕は頭が上がらない。</a:t>
            </a:r>
            <a:endParaRPr lang="cs-CZ" altLang="ja-JP" dirty="0"/>
          </a:p>
          <a:p>
            <a:pPr lvl="1"/>
            <a:r>
              <a:rPr lang="cs-CZ" altLang="ja-JP" dirty="0"/>
              <a:t>Nemůžu se mu podívat do očí. (Něco jsem provedl./Jsem mu dlužen.)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02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5)</a:t>
            </a:r>
            <a:r>
              <a:rPr lang="ja-JP" altLang="en-US" b="1" dirty="0"/>
              <a:t>頭にくる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přijít do hlavy</a:t>
            </a:r>
          </a:p>
          <a:p>
            <a:r>
              <a:rPr lang="cs-CZ" dirty="0"/>
              <a:t>Význam: rozčílit, hrozně naštvat</a:t>
            </a:r>
          </a:p>
          <a:p>
            <a:r>
              <a:rPr lang="cs-CZ" dirty="0"/>
              <a:t>Český ekvivalent: nakrknout, ([hněv] stoupne do hlavy)</a:t>
            </a:r>
          </a:p>
          <a:p>
            <a:r>
              <a:rPr lang="cs-CZ" dirty="0"/>
              <a:t>Příklad použití: </a:t>
            </a:r>
            <a:endParaRPr lang="en-US" dirty="0"/>
          </a:p>
          <a:p>
            <a:pPr lvl="1"/>
            <a:r>
              <a:rPr lang="ja-JP" altLang="en-US" dirty="0"/>
              <a:t>彼のやることには</a:t>
            </a:r>
            <a:r>
              <a:rPr lang="ja-JP" altLang="en-US" b="1" dirty="0"/>
              <a:t>頭にくる</a:t>
            </a:r>
            <a:r>
              <a:rPr lang="ja-JP" altLang="en-US" dirty="0"/>
              <a:t>よ。</a:t>
            </a:r>
            <a:endParaRPr lang="cs-CZ" altLang="ja-JP" dirty="0"/>
          </a:p>
          <a:p>
            <a:pPr lvl="1"/>
            <a:r>
              <a:rPr lang="cs-CZ" dirty="0"/>
              <a:t>Rozčiluje mě, jak se chová.</a:t>
            </a:r>
          </a:p>
        </p:txBody>
      </p:sp>
    </p:spTree>
    <p:extLst>
      <p:ext uri="{BB962C8B-B14F-4D97-AF65-F5344CB8AC3E}">
        <p14:creationId xmlns:p14="http://schemas.microsoft.com/office/powerpoint/2010/main" val="2836655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6)</a:t>
            </a:r>
            <a:r>
              <a:rPr lang="ja-JP" altLang="en-US" b="1" dirty="0"/>
              <a:t>頭痛の種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sémě bolesti hlavy</a:t>
            </a:r>
          </a:p>
          <a:p>
            <a:r>
              <a:rPr lang="cs-CZ" dirty="0"/>
              <a:t>Význam: někdo nebo něco, co je otravné nebo způsobuje potíže, starosti, atp.; původce/zdroj nepříjemných pocitů</a:t>
            </a:r>
          </a:p>
          <a:p>
            <a:r>
              <a:rPr lang="cs-CZ" dirty="0"/>
              <a:t>Český ekvivalent: osina v zadku; potížista; trápení, starosti;…</a:t>
            </a:r>
          </a:p>
          <a:p>
            <a:r>
              <a:rPr lang="cs-CZ" dirty="0"/>
              <a:t>Příklad použití:</a:t>
            </a:r>
          </a:p>
          <a:p>
            <a:pPr lvl="1"/>
            <a:r>
              <a:rPr lang="ja-JP" altLang="en-US" dirty="0"/>
              <a:t>彼は両親にとって</a:t>
            </a:r>
            <a:r>
              <a:rPr lang="ja-JP" altLang="en-US" b="1" dirty="0"/>
              <a:t>頭痛の種</a:t>
            </a:r>
            <a:r>
              <a:rPr lang="ja-JP" altLang="en-US" dirty="0"/>
              <a:t>です。</a:t>
            </a:r>
            <a:endParaRPr lang="cs-CZ" altLang="ja-JP" dirty="0"/>
          </a:p>
          <a:p>
            <a:pPr lvl="1"/>
            <a:r>
              <a:rPr lang="cs-CZ" altLang="ja-JP" dirty="0"/>
              <a:t>Rodiče s ním mají (hrozné) trápení.</a:t>
            </a:r>
          </a:p>
          <a:p>
            <a:endParaRPr lang="cs-CZ" altLang="ja-JP" dirty="0"/>
          </a:p>
          <a:p>
            <a:r>
              <a:rPr lang="cs-CZ" altLang="ja-JP" dirty="0"/>
              <a:t>Pozn.: angl. „to </a:t>
            </a:r>
            <a:r>
              <a:rPr lang="cs-CZ" altLang="ja-JP" dirty="0" err="1"/>
              <a:t>be</a:t>
            </a:r>
            <a:r>
              <a:rPr lang="cs-CZ" altLang="ja-JP" dirty="0"/>
              <a:t> a </a:t>
            </a:r>
            <a:r>
              <a:rPr lang="cs-CZ" altLang="ja-JP" dirty="0" err="1"/>
              <a:t>headache</a:t>
            </a:r>
            <a:r>
              <a:rPr lang="cs-CZ" altLang="ja-JP" dirty="0"/>
              <a:t>“</a:t>
            </a:r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472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7)</a:t>
            </a:r>
            <a:r>
              <a:rPr lang="ja-JP" altLang="en-US" b="1" dirty="0"/>
              <a:t>頭から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od hlavy</a:t>
            </a:r>
          </a:p>
          <a:p>
            <a:r>
              <a:rPr lang="cs-CZ" dirty="0"/>
              <a:t>Význam: od začátku, hned zkraje</a:t>
            </a:r>
          </a:p>
          <a:p>
            <a:r>
              <a:rPr lang="cs-CZ" dirty="0"/>
              <a:t>Český ekvivalent: ?</a:t>
            </a:r>
          </a:p>
          <a:p>
            <a:r>
              <a:rPr lang="cs-CZ" dirty="0"/>
              <a:t>Příklad použití: </a:t>
            </a:r>
          </a:p>
          <a:p>
            <a:pPr lvl="1"/>
            <a:r>
              <a:rPr lang="ja-JP" altLang="en-US" dirty="0"/>
              <a:t>彼は</a:t>
            </a:r>
            <a:r>
              <a:rPr lang="en-US" altLang="ja-JP" dirty="0"/>
              <a:t>(</a:t>
            </a:r>
            <a:r>
              <a:rPr lang="ja-JP" altLang="en-US" dirty="0"/>
              <a:t>私を助けるのを</a:t>
            </a:r>
            <a:r>
              <a:rPr lang="en-US" altLang="ja-JP" dirty="0"/>
              <a:t>)</a:t>
            </a:r>
            <a:r>
              <a:rPr lang="ja-JP" altLang="en-US" b="1" dirty="0"/>
              <a:t>頭から</a:t>
            </a:r>
            <a:r>
              <a:rPr lang="ja-JP" altLang="en-US" dirty="0"/>
              <a:t>断わった。</a:t>
            </a:r>
            <a:endParaRPr lang="cs-CZ" altLang="ja-JP" dirty="0"/>
          </a:p>
          <a:p>
            <a:pPr lvl="1"/>
            <a:r>
              <a:rPr lang="cs-CZ" dirty="0"/>
              <a:t>Hned zkraje mi odmítl pomoci.</a:t>
            </a:r>
          </a:p>
        </p:txBody>
      </p:sp>
    </p:spTree>
    <p:extLst>
      <p:ext uri="{BB962C8B-B14F-4D97-AF65-F5344CB8AC3E}">
        <p14:creationId xmlns:p14="http://schemas.microsoft.com/office/powerpoint/2010/main" val="4098464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6D286-48F8-4FAC-B80A-55FB6A39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8)</a:t>
            </a:r>
            <a:r>
              <a:rPr lang="ja-JP" altLang="en-US" b="1" dirty="0"/>
              <a:t>頭がおかしい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9A6A81-27AA-4694-9247-15ABCE833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Překlad: divná hlava</a:t>
            </a:r>
          </a:p>
          <a:p>
            <a:r>
              <a:rPr lang="cs-CZ" dirty="0"/>
              <a:t>Význam: bláznivý, šílený, ne zcela při smyslech, podivín, cvok</a:t>
            </a:r>
          </a:p>
          <a:p>
            <a:r>
              <a:rPr lang="cs-CZ" dirty="0"/>
              <a:t>Český ekvivalent: magor, kape mu na karbid, straší mu ve věži, hrabe mu, šplouchá mu na maják…</a:t>
            </a:r>
          </a:p>
          <a:p>
            <a:r>
              <a:rPr lang="cs-CZ" dirty="0"/>
              <a:t>Příklad použití:</a:t>
            </a:r>
          </a:p>
          <a:p>
            <a:pPr lvl="1"/>
            <a:r>
              <a:rPr lang="ja-JP" altLang="en-US" dirty="0"/>
              <a:t>そんなことをするとは彼は</a:t>
            </a:r>
            <a:r>
              <a:rPr lang="ja-JP" altLang="en-US" b="1" dirty="0"/>
              <a:t>頭がおかしい</a:t>
            </a:r>
            <a:r>
              <a:rPr lang="ja-JP" altLang="en-US" dirty="0"/>
              <a:t>に違いない。</a:t>
            </a:r>
            <a:endParaRPr lang="cs-CZ" altLang="ja-JP" dirty="0"/>
          </a:p>
          <a:p>
            <a:pPr lvl="1"/>
            <a:r>
              <a:rPr lang="cs-CZ" dirty="0"/>
              <a:t>Musí být určitě magor, když udělal něco takového.</a:t>
            </a:r>
          </a:p>
        </p:txBody>
      </p:sp>
    </p:spTree>
    <p:extLst>
      <p:ext uri="{BB962C8B-B14F-4D97-AF65-F5344CB8AC3E}">
        <p14:creationId xmlns:p14="http://schemas.microsoft.com/office/powerpoint/2010/main" val="687762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řidlice">
  <a:themeElements>
    <a:clrScheme name="Břidlic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Břidlic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řidlic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TM04033929[[fn=Břidlice]]</Template>
  <TotalTime>0</TotalTime>
  <Words>663</Words>
  <Application>Microsoft Office PowerPoint</Application>
  <PresentationFormat>Širokoúhlá obrazovka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ＭＳ Ｐゴシック</vt:lpstr>
      <vt:lpstr>Calisto MT</vt:lpstr>
      <vt:lpstr>Trebuchet MS</vt:lpstr>
      <vt:lpstr>Wingdings 2</vt:lpstr>
      <vt:lpstr>Břidlice</vt:lpstr>
      <vt:lpstr>「頭」</vt:lpstr>
      <vt:lpstr>1) 頭がいい</vt:lpstr>
      <vt:lpstr>2)頭が悪い</vt:lpstr>
      <vt:lpstr>3) 頭が下がる</vt:lpstr>
      <vt:lpstr>4) 頭が上がらない</vt:lpstr>
      <vt:lpstr>5)頭にくる</vt:lpstr>
      <vt:lpstr>6)頭痛の種</vt:lpstr>
      <vt:lpstr>7)頭から</vt:lpstr>
      <vt:lpstr>8)頭がおかしい</vt:lpstr>
      <vt:lpstr>9) 頭の回転が速い</vt:lpstr>
      <vt:lpstr>10)頭が足りない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頭</dc:title>
  <dc:creator>Marika</dc:creator>
  <cp:lastModifiedBy>Zuzana Rozwalka</cp:lastModifiedBy>
  <cp:revision>174</cp:revision>
  <dcterms:created xsi:type="dcterms:W3CDTF">2018-12-10T16:17:02Z</dcterms:created>
  <dcterms:modified xsi:type="dcterms:W3CDTF">2018-12-12T09:46:00Z</dcterms:modified>
</cp:coreProperties>
</file>