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44306da54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44306da54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44306da540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44306da540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44306da540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44306da540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44306da540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44306da540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youtube.com/watch?v=w0sp1W9py-o&amp;t=2432s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youtube.com/watch?v=sSZKovvU9J4&amp;t=7s" TargetMode="External"/><Relationship Id="rId4" Type="http://schemas.openxmlformats.org/officeDocument/2006/relationships/hyperlink" Target="https://www.youtube.com/watch?v=Xt_gR7CUmxs" TargetMode="External"/><Relationship Id="rId5" Type="http://schemas.openxmlformats.org/officeDocument/2006/relationships/hyperlink" Target="https://www.youtube.com/watch?v=8DSDzl4RuzI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www.youtube.com/watch?v=pQCGIrVhJLM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語順変化　Word Order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1584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E06666"/>
                </a:solidFill>
              </a:rPr>
              <a:t>語順変化がおきるとき</a:t>
            </a:r>
            <a:endParaRPr b="1">
              <a:solidFill>
                <a:srgbClr val="E06666"/>
              </a:solidFill>
            </a:endParaRPr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826200"/>
            <a:ext cx="8520600" cy="39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１．疑問詞（questio word）が最初に来る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２．感情表現が最初に来る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３．結論　→　理由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４．聞き手へのはたらきかけ（Approach to the listener）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５．Adverbs or Adberbial clauses come at the end. 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3458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CC0000"/>
                </a:solidFill>
              </a:rPr>
              <a:t>リスニング</a:t>
            </a:r>
            <a:endParaRPr b="1" sz="3600">
              <a:solidFill>
                <a:srgbClr val="CC0000"/>
              </a:solidFill>
            </a:endParaRPr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77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34:25~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800" u="sng">
                <a:solidFill>
                  <a:schemeClr val="hlink"/>
                </a:solidFill>
                <a:hlinkClick r:id="rId3"/>
              </a:rPr>
              <a:t>https://www.youtube.com/watch?v=w0sp1W9py-o&amp;t=2432s</a:t>
            </a:r>
            <a:endParaRPr sz="2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1482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134F5C"/>
                </a:solidFill>
              </a:rPr>
              <a:t>方言を聞いてみましょう　</a:t>
            </a:r>
            <a:endParaRPr b="1">
              <a:solidFill>
                <a:srgbClr val="134F5C"/>
              </a:solidFill>
            </a:endParaRPr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96500" y="984425"/>
            <a:ext cx="8520600" cy="399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u="sng">
                <a:solidFill>
                  <a:schemeClr val="hlink"/>
                </a:solidFill>
                <a:hlinkClick r:id="rId3"/>
              </a:rPr>
              <a:t>https://www.youtube.com/watch?v=sSZKovvU9J4&amp;t=7s</a:t>
            </a:r>
            <a:r>
              <a:rPr lang="en" sz="2800">
                <a:solidFill>
                  <a:schemeClr val="dk1"/>
                </a:solidFill>
              </a:rPr>
              <a:t>　　【沖縄】</a:t>
            </a:r>
            <a:endParaRPr sz="2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800" u="sng">
                <a:solidFill>
                  <a:schemeClr val="hlink"/>
                </a:solidFill>
                <a:hlinkClick r:id="rId4"/>
              </a:rPr>
              <a:t>https://www.youtube.com/watch?v=Xt_gR7CUmxs</a:t>
            </a:r>
            <a:endParaRPr sz="2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dk1"/>
                </a:solidFill>
              </a:rPr>
              <a:t>【秋田】</a:t>
            </a:r>
            <a:endParaRPr sz="2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800" u="sng">
                <a:solidFill>
                  <a:schemeClr val="hlink"/>
                </a:solidFill>
                <a:hlinkClick r:id="rId5"/>
              </a:rPr>
              <a:t>https://www.youtube.com/watch?v=8DSDzl4RuzI</a:t>
            </a:r>
            <a:endParaRPr sz="2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dk1"/>
                </a:solidFill>
              </a:rPr>
              <a:t>【京都】</a:t>
            </a:r>
            <a:endParaRPr sz="2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u="sng">
                <a:solidFill>
                  <a:schemeClr val="hlink"/>
                </a:solidFill>
                <a:hlinkClick r:id="rId3"/>
              </a:rPr>
              <a:t>https://www.youtube.com/watch?v=pQCGIrVhJLM</a:t>
            </a:r>
            <a:endParaRPr sz="2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