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Slides/_rels/notesSlide2.xml.rels" ContentType="application/vnd.openxmlformats-package.relationships+xml"/>
  <Override PartName="/ppt/notesSlides/notesSlide2.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7.png" ContentType="image/png"/>
  <Override PartName="/ppt/media/image6.wmf" ContentType="image/x-wmf"/>
  <Override PartName="/ppt/media/image8.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body"/>
          </p:nvPr>
        </p:nvSpPr>
        <p:spPr>
          <a:xfrm>
            <a:off x="756000" y="5078520"/>
            <a:ext cx="6047640" cy="4811040"/>
          </a:xfrm>
          <a:prstGeom prst="rect">
            <a:avLst/>
          </a:prstGeom>
        </p:spPr>
        <p:txBody>
          <a:bodyPr lIns="0" rIns="0" tIns="0" bIns="0"/>
          <a:p>
            <a:r>
              <a:rPr b="0" lang="cs-CZ" sz="2000" spc="-1" strike="noStrike">
                <a:solidFill>
                  <a:srgbClr val="000000"/>
                </a:solidFill>
                <a:uFill>
                  <a:solidFill>
                    <a:srgbClr val="ffffff"/>
                  </a:solidFill>
                </a:uFill>
                <a:latin typeface="Arial"/>
              </a:rPr>
              <a:t>Klikněte pro úpravu formátu komentářů</a:t>
            </a:r>
            <a:endParaRPr b="0" lang="cs-CZ" sz="2000" spc="-1" strike="noStrike">
              <a:solidFill>
                <a:srgbClr val="000000"/>
              </a:solidFill>
              <a:uFill>
                <a:solidFill>
                  <a:srgbClr val="ffffff"/>
                </a:solidFill>
              </a:uFill>
              <a:latin typeface="Arial"/>
            </a:endParaRPr>
          </a:p>
        </p:txBody>
      </p:sp>
      <p:sp>
        <p:nvSpPr>
          <p:cNvPr id="194" name="PlaceHolder 2"/>
          <p:cNvSpPr>
            <a:spLocks noGrp="1"/>
          </p:cNvSpPr>
          <p:nvPr>
            <p:ph type="hdr"/>
          </p:nvPr>
        </p:nvSpPr>
        <p:spPr>
          <a:xfrm>
            <a:off x="0" y="0"/>
            <a:ext cx="3280680" cy="534240"/>
          </a:xfrm>
          <a:prstGeom prst="rect">
            <a:avLst/>
          </a:prstGeom>
        </p:spPr>
        <p:txBody>
          <a:bodyPr lIns="0" rIns="0" tIns="0" bIns="0"/>
          <a:p>
            <a:r>
              <a:rPr b="0" lang="cs-CZ" sz="1400" spc="-1" strike="noStrike">
                <a:solidFill>
                  <a:srgbClr val="000000"/>
                </a:solidFill>
                <a:uFill>
                  <a:solidFill>
                    <a:srgbClr val="ffffff"/>
                  </a:solidFill>
                </a:uFill>
                <a:latin typeface="Times New Roman"/>
              </a:rPr>
              <a:t>&lt;záhlaví&gt;</a:t>
            </a:r>
            <a:endParaRPr b="0" lang="cs-CZ" sz="1400" spc="-1" strike="noStrike">
              <a:solidFill>
                <a:srgbClr val="000000"/>
              </a:solidFill>
              <a:uFill>
                <a:solidFill>
                  <a:srgbClr val="ffffff"/>
                </a:solidFill>
              </a:uFill>
              <a:latin typeface="Times New Roman"/>
            </a:endParaRPr>
          </a:p>
        </p:txBody>
      </p:sp>
      <p:sp>
        <p:nvSpPr>
          <p:cNvPr id="195" name="PlaceHolder 3"/>
          <p:cNvSpPr>
            <a:spLocks noGrp="1"/>
          </p:cNvSpPr>
          <p:nvPr>
            <p:ph type="dt"/>
          </p:nvPr>
        </p:nvSpPr>
        <p:spPr>
          <a:xfrm>
            <a:off x="4278960" y="0"/>
            <a:ext cx="3280680" cy="534240"/>
          </a:xfrm>
          <a:prstGeom prst="rect">
            <a:avLst/>
          </a:prstGeom>
        </p:spPr>
        <p:txBody>
          <a:bodyPr lIns="0" rIns="0" tIns="0" bIns="0"/>
          <a:p>
            <a:pPr algn="r"/>
            <a:r>
              <a:rPr b="0" lang="cs-CZ" sz="1400" spc="-1" strike="noStrike">
                <a:solidFill>
                  <a:srgbClr val="000000"/>
                </a:solidFill>
                <a:uFill>
                  <a:solidFill>
                    <a:srgbClr val="ffffff"/>
                  </a:solidFill>
                </a:uFill>
                <a:latin typeface="Times New Roman"/>
              </a:rPr>
              <a:t>&lt;datum/čas&gt;</a:t>
            </a:r>
            <a:endParaRPr b="0" lang="cs-CZ" sz="1400" spc="-1" strike="noStrike">
              <a:solidFill>
                <a:srgbClr val="000000"/>
              </a:solidFill>
              <a:uFill>
                <a:solidFill>
                  <a:srgbClr val="ffffff"/>
                </a:solidFill>
              </a:uFill>
              <a:latin typeface="Times New Roman"/>
            </a:endParaRPr>
          </a:p>
        </p:txBody>
      </p:sp>
      <p:sp>
        <p:nvSpPr>
          <p:cNvPr id="196" name="PlaceHolder 4"/>
          <p:cNvSpPr>
            <a:spLocks noGrp="1"/>
          </p:cNvSpPr>
          <p:nvPr>
            <p:ph type="ftr"/>
          </p:nvPr>
        </p:nvSpPr>
        <p:spPr>
          <a:xfrm>
            <a:off x="0" y="10157400"/>
            <a:ext cx="3280680" cy="534240"/>
          </a:xfrm>
          <a:prstGeom prst="rect">
            <a:avLst/>
          </a:prstGeom>
        </p:spPr>
        <p:txBody>
          <a:bodyPr lIns="0" rIns="0" tIns="0" bIns="0" anchor="b"/>
          <a:p>
            <a:r>
              <a:rPr b="0" lang="cs-CZ" sz="1400" spc="-1" strike="noStrike">
                <a:solidFill>
                  <a:srgbClr val="000000"/>
                </a:solidFill>
                <a:uFill>
                  <a:solidFill>
                    <a:srgbClr val="ffffff"/>
                  </a:solidFill>
                </a:uFill>
                <a:latin typeface="Times New Roman"/>
              </a:rPr>
              <a:t>&lt;zápatí&gt;</a:t>
            </a:r>
            <a:endParaRPr b="0" lang="cs-CZ" sz="1400" spc="-1" strike="noStrike">
              <a:solidFill>
                <a:srgbClr val="000000"/>
              </a:solidFill>
              <a:uFill>
                <a:solidFill>
                  <a:srgbClr val="ffffff"/>
                </a:solidFill>
              </a:uFill>
              <a:latin typeface="Times New Roman"/>
            </a:endParaRPr>
          </a:p>
        </p:txBody>
      </p:sp>
      <p:sp>
        <p:nvSpPr>
          <p:cNvPr id="197" name="PlaceHolder 5"/>
          <p:cNvSpPr>
            <a:spLocks noGrp="1"/>
          </p:cNvSpPr>
          <p:nvPr>
            <p:ph type="sldNum"/>
          </p:nvPr>
        </p:nvSpPr>
        <p:spPr>
          <a:xfrm>
            <a:off x="4278960" y="10157400"/>
            <a:ext cx="3280680" cy="534240"/>
          </a:xfrm>
          <a:prstGeom prst="rect">
            <a:avLst/>
          </a:prstGeom>
        </p:spPr>
        <p:txBody>
          <a:bodyPr lIns="0" rIns="0" tIns="0" bIns="0" anchor="b"/>
          <a:p>
            <a:pPr algn="r"/>
            <a:fld id="{A6961DE4-F92C-46F6-9904-690593C74FF7}" type="slidenum">
              <a:rPr b="0" lang="cs-CZ" sz="1400" spc="-1" strike="noStrike">
                <a:solidFill>
                  <a:srgbClr val="000000"/>
                </a:solidFill>
                <a:uFill>
                  <a:solidFill>
                    <a:srgbClr val="ffffff"/>
                  </a:solidFill>
                </a:uFill>
                <a:latin typeface="Times New Roman"/>
              </a:rPr>
              <a:t>&lt;číslo&gt;</a:t>
            </a:fld>
            <a:endParaRPr b="0" lang="cs-CZ"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PlaceHolder 1"/>
          <p:cNvSpPr>
            <a:spLocks noGrp="1"/>
          </p:cNvSpPr>
          <p:nvPr>
            <p:ph type="body"/>
          </p:nvPr>
        </p:nvSpPr>
        <p:spPr>
          <a:xfrm>
            <a:off x="685800" y="4400640"/>
            <a:ext cx="5484960" cy="3598920"/>
          </a:xfrm>
          <a:prstGeom prst="rect">
            <a:avLst/>
          </a:prstGeom>
        </p:spPr>
        <p:txBody>
          <a:bodyPr lIns="0" rIns="0" tIns="0" bIns="0"/>
          <a:p>
            <a:endParaRPr b="0" lang="cs-CZ" sz="2000" spc="-1" strike="noStrike">
              <a:solidFill>
                <a:srgbClr val="000000"/>
              </a:solidFill>
              <a:uFill>
                <a:solidFill>
                  <a:srgbClr val="ffffff"/>
                </a:solidFill>
              </a:uFill>
              <a:latin typeface="Arial"/>
            </a:endParaRPr>
          </a:p>
        </p:txBody>
      </p:sp>
      <p:sp>
        <p:nvSpPr>
          <p:cNvPr id="273" name="CustomShape 2"/>
          <p:cNvSpPr/>
          <p:nvPr/>
        </p:nvSpPr>
        <p:spPr>
          <a:xfrm>
            <a:off x="3884760" y="8685360"/>
            <a:ext cx="2970360" cy="457200"/>
          </a:xfrm>
          <a:prstGeom prst="rect">
            <a:avLst/>
          </a:prstGeom>
          <a:noFill/>
          <a:ln>
            <a:noFill/>
          </a:ln>
        </p:spPr>
        <p:style>
          <a:lnRef idx="0"/>
          <a:fillRef idx="0"/>
          <a:effectRef idx="0"/>
          <a:fontRef idx="minor"/>
        </p:style>
        <p:txBody>
          <a:bodyPr lIns="90000" rIns="90000" tIns="45000" bIns="45000" anchor="b"/>
          <a:p>
            <a:pPr algn="r">
              <a:lnSpc>
                <a:spcPct val="100000"/>
              </a:lnSpc>
            </a:pPr>
            <a:fld id="{A475AB3A-A262-4C90-9556-B028D0845223}" type="slidenum">
              <a:rPr b="0" lang="cs-CZ" sz="1200" spc="-1" strike="noStrike">
                <a:solidFill>
                  <a:srgbClr val="000000"/>
                </a:solidFill>
                <a:uFill>
                  <a:solidFill>
                    <a:srgbClr val="ffffff"/>
                  </a:solidFill>
                </a:uFill>
                <a:latin typeface="+mn-lt"/>
                <a:ea typeface="+mn-ea"/>
              </a:rPr>
              <a:t>&lt;číslo&gt;</a:t>
            </a:fld>
            <a:endParaRPr b="0" lang="cs-CZ" sz="1200" spc="-1" strike="noStrike">
              <a:solidFill>
                <a:srgbClr val="000000"/>
              </a:solidFill>
              <a:uFill>
                <a:solidFill>
                  <a:srgbClr val="ffffff"/>
                </a:solidFill>
              </a:u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50" name="PlaceHolder 2"/>
          <p:cNvSpPr>
            <a:spLocks noGrp="1"/>
          </p:cNvSpPr>
          <p:nvPr>
            <p:ph type="body"/>
          </p:nvPr>
        </p:nvSpPr>
        <p:spPr>
          <a:xfrm>
            <a:off x="609480" y="1604520"/>
            <a:ext cx="1097244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51" name="PlaceHolder 3"/>
          <p:cNvSpPr>
            <a:spLocks noGrp="1"/>
          </p:cNvSpPr>
          <p:nvPr>
            <p:ph type="body"/>
          </p:nvPr>
        </p:nvSpPr>
        <p:spPr>
          <a:xfrm>
            <a:off x="609480" y="3682080"/>
            <a:ext cx="1097244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53" name="PlaceHolder 2"/>
          <p:cNvSpPr>
            <a:spLocks noGrp="1"/>
          </p:cNvSpPr>
          <p:nvPr>
            <p:ph type="body"/>
          </p:nvPr>
        </p:nvSpPr>
        <p:spPr>
          <a:xfrm>
            <a:off x="609480" y="160452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54" name="PlaceHolder 3"/>
          <p:cNvSpPr>
            <a:spLocks noGrp="1"/>
          </p:cNvSpPr>
          <p:nvPr>
            <p:ph type="body"/>
          </p:nvPr>
        </p:nvSpPr>
        <p:spPr>
          <a:xfrm>
            <a:off x="6231960" y="160452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55" name="PlaceHolder 4"/>
          <p:cNvSpPr>
            <a:spLocks noGrp="1"/>
          </p:cNvSpPr>
          <p:nvPr>
            <p:ph type="body"/>
          </p:nvPr>
        </p:nvSpPr>
        <p:spPr>
          <a:xfrm>
            <a:off x="6231960" y="368208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56" name="PlaceHolder 5"/>
          <p:cNvSpPr>
            <a:spLocks noGrp="1"/>
          </p:cNvSpPr>
          <p:nvPr>
            <p:ph type="body"/>
          </p:nvPr>
        </p:nvSpPr>
        <p:spPr>
          <a:xfrm>
            <a:off x="609480" y="368208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58" name="PlaceHolder 2"/>
          <p:cNvSpPr>
            <a:spLocks noGrp="1"/>
          </p:cNvSpPr>
          <p:nvPr>
            <p:ph type="body"/>
          </p:nvPr>
        </p:nvSpPr>
        <p:spPr>
          <a:xfrm>
            <a:off x="609480" y="1604520"/>
            <a:ext cx="353304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59" name="PlaceHolder 3"/>
          <p:cNvSpPr>
            <a:spLocks noGrp="1"/>
          </p:cNvSpPr>
          <p:nvPr>
            <p:ph type="body"/>
          </p:nvPr>
        </p:nvSpPr>
        <p:spPr>
          <a:xfrm>
            <a:off x="4319640" y="1604520"/>
            <a:ext cx="353304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60" name="PlaceHolder 4"/>
          <p:cNvSpPr>
            <a:spLocks noGrp="1"/>
          </p:cNvSpPr>
          <p:nvPr>
            <p:ph type="body"/>
          </p:nvPr>
        </p:nvSpPr>
        <p:spPr>
          <a:xfrm>
            <a:off x="8029800" y="1604520"/>
            <a:ext cx="353304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61" name="PlaceHolder 5"/>
          <p:cNvSpPr>
            <a:spLocks noGrp="1"/>
          </p:cNvSpPr>
          <p:nvPr>
            <p:ph type="body"/>
          </p:nvPr>
        </p:nvSpPr>
        <p:spPr>
          <a:xfrm>
            <a:off x="8029800" y="3682080"/>
            <a:ext cx="353304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62" name="PlaceHolder 6"/>
          <p:cNvSpPr>
            <a:spLocks noGrp="1"/>
          </p:cNvSpPr>
          <p:nvPr>
            <p:ph type="body"/>
          </p:nvPr>
        </p:nvSpPr>
        <p:spPr>
          <a:xfrm>
            <a:off x="4319640" y="3682080"/>
            <a:ext cx="353304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63" name="PlaceHolder 7"/>
          <p:cNvSpPr>
            <a:spLocks noGrp="1"/>
          </p:cNvSpPr>
          <p:nvPr>
            <p:ph type="body"/>
          </p:nvPr>
        </p:nvSpPr>
        <p:spPr>
          <a:xfrm>
            <a:off x="609480" y="3682080"/>
            <a:ext cx="353304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93"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cs-CZ"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95" name="PlaceHolder 2"/>
          <p:cNvSpPr>
            <a:spLocks noGrp="1"/>
          </p:cNvSpPr>
          <p:nvPr>
            <p:ph type="body"/>
          </p:nvPr>
        </p:nvSpPr>
        <p:spPr>
          <a:xfrm>
            <a:off x="609480" y="1604520"/>
            <a:ext cx="10972440" cy="397728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97" name="PlaceHolder 2"/>
          <p:cNvSpPr>
            <a:spLocks noGrp="1"/>
          </p:cNvSpPr>
          <p:nvPr>
            <p:ph type="body"/>
          </p:nvPr>
        </p:nvSpPr>
        <p:spPr>
          <a:xfrm>
            <a:off x="609480" y="1604520"/>
            <a:ext cx="5354280" cy="397728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98" name="PlaceHolder 3"/>
          <p:cNvSpPr>
            <a:spLocks noGrp="1"/>
          </p:cNvSpPr>
          <p:nvPr>
            <p:ph type="body"/>
          </p:nvPr>
        </p:nvSpPr>
        <p:spPr>
          <a:xfrm>
            <a:off x="6231960" y="1604520"/>
            <a:ext cx="5354280" cy="397728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cs-CZ"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102" name="PlaceHolder 2"/>
          <p:cNvSpPr>
            <a:spLocks noGrp="1"/>
          </p:cNvSpPr>
          <p:nvPr>
            <p:ph type="body"/>
          </p:nvPr>
        </p:nvSpPr>
        <p:spPr>
          <a:xfrm>
            <a:off x="609480" y="160452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03" name="PlaceHolder 3"/>
          <p:cNvSpPr>
            <a:spLocks noGrp="1"/>
          </p:cNvSpPr>
          <p:nvPr>
            <p:ph type="body"/>
          </p:nvPr>
        </p:nvSpPr>
        <p:spPr>
          <a:xfrm>
            <a:off x="609480" y="368208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04" name="PlaceHolder 4"/>
          <p:cNvSpPr>
            <a:spLocks noGrp="1"/>
          </p:cNvSpPr>
          <p:nvPr>
            <p:ph type="body"/>
          </p:nvPr>
        </p:nvSpPr>
        <p:spPr>
          <a:xfrm>
            <a:off x="6231960" y="1604520"/>
            <a:ext cx="5354280" cy="397728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29"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cs-CZ"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106" name="PlaceHolder 2"/>
          <p:cNvSpPr>
            <a:spLocks noGrp="1"/>
          </p:cNvSpPr>
          <p:nvPr>
            <p:ph type="body"/>
          </p:nvPr>
        </p:nvSpPr>
        <p:spPr>
          <a:xfrm>
            <a:off x="609480" y="1604520"/>
            <a:ext cx="5354280" cy="397728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07" name="PlaceHolder 3"/>
          <p:cNvSpPr>
            <a:spLocks noGrp="1"/>
          </p:cNvSpPr>
          <p:nvPr>
            <p:ph type="body"/>
          </p:nvPr>
        </p:nvSpPr>
        <p:spPr>
          <a:xfrm>
            <a:off x="6231960" y="160452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08" name="PlaceHolder 4"/>
          <p:cNvSpPr>
            <a:spLocks noGrp="1"/>
          </p:cNvSpPr>
          <p:nvPr>
            <p:ph type="body"/>
          </p:nvPr>
        </p:nvSpPr>
        <p:spPr>
          <a:xfrm>
            <a:off x="6231960" y="368208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110" name="PlaceHolder 2"/>
          <p:cNvSpPr>
            <a:spLocks noGrp="1"/>
          </p:cNvSpPr>
          <p:nvPr>
            <p:ph type="body"/>
          </p:nvPr>
        </p:nvSpPr>
        <p:spPr>
          <a:xfrm>
            <a:off x="609480" y="160452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11" name="PlaceHolder 3"/>
          <p:cNvSpPr>
            <a:spLocks noGrp="1"/>
          </p:cNvSpPr>
          <p:nvPr>
            <p:ph type="body"/>
          </p:nvPr>
        </p:nvSpPr>
        <p:spPr>
          <a:xfrm>
            <a:off x="6231960" y="160452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12" name="PlaceHolder 4"/>
          <p:cNvSpPr>
            <a:spLocks noGrp="1"/>
          </p:cNvSpPr>
          <p:nvPr>
            <p:ph type="body"/>
          </p:nvPr>
        </p:nvSpPr>
        <p:spPr>
          <a:xfrm>
            <a:off x="609480" y="3682080"/>
            <a:ext cx="1097244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114" name="PlaceHolder 2"/>
          <p:cNvSpPr>
            <a:spLocks noGrp="1"/>
          </p:cNvSpPr>
          <p:nvPr>
            <p:ph type="body"/>
          </p:nvPr>
        </p:nvSpPr>
        <p:spPr>
          <a:xfrm>
            <a:off x="609480" y="1604520"/>
            <a:ext cx="1097244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15" name="PlaceHolder 3"/>
          <p:cNvSpPr>
            <a:spLocks noGrp="1"/>
          </p:cNvSpPr>
          <p:nvPr>
            <p:ph type="body"/>
          </p:nvPr>
        </p:nvSpPr>
        <p:spPr>
          <a:xfrm>
            <a:off x="609480" y="3682080"/>
            <a:ext cx="1097244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117" name="PlaceHolder 2"/>
          <p:cNvSpPr>
            <a:spLocks noGrp="1"/>
          </p:cNvSpPr>
          <p:nvPr>
            <p:ph type="body"/>
          </p:nvPr>
        </p:nvSpPr>
        <p:spPr>
          <a:xfrm>
            <a:off x="609480" y="160452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18" name="PlaceHolder 3"/>
          <p:cNvSpPr>
            <a:spLocks noGrp="1"/>
          </p:cNvSpPr>
          <p:nvPr>
            <p:ph type="body"/>
          </p:nvPr>
        </p:nvSpPr>
        <p:spPr>
          <a:xfrm>
            <a:off x="6231960" y="160452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19" name="PlaceHolder 4"/>
          <p:cNvSpPr>
            <a:spLocks noGrp="1"/>
          </p:cNvSpPr>
          <p:nvPr>
            <p:ph type="body"/>
          </p:nvPr>
        </p:nvSpPr>
        <p:spPr>
          <a:xfrm>
            <a:off x="6231960" y="368208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20" name="PlaceHolder 5"/>
          <p:cNvSpPr>
            <a:spLocks noGrp="1"/>
          </p:cNvSpPr>
          <p:nvPr>
            <p:ph type="body"/>
          </p:nvPr>
        </p:nvSpPr>
        <p:spPr>
          <a:xfrm>
            <a:off x="609480" y="368208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122" name="PlaceHolder 2"/>
          <p:cNvSpPr>
            <a:spLocks noGrp="1"/>
          </p:cNvSpPr>
          <p:nvPr>
            <p:ph type="body"/>
          </p:nvPr>
        </p:nvSpPr>
        <p:spPr>
          <a:xfrm>
            <a:off x="609480" y="1604520"/>
            <a:ext cx="353304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23" name="PlaceHolder 3"/>
          <p:cNvSpPr>
            <a:spLocks noGrp="1"/>
          </p:cNvSpPr>
          <p:nvPr>
            <p:ph type="body"/>
          </p:nvPr>
        </p:nvSpPr>
        <p:spPr>
          <a:xfrm>
            <a:off x="4319640" y="1604520"/>
            <a:ext cx="353304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24" name="PlaceHolder 4"/>
          <p:cNvSpPr>
            <a:spLocks noGrp="1"/>
          </p:cNvSpPr>
          <p:nvPr>
            <p:ph type="body"/>
          </p:nvPr>
        </p:nvSpPr>
        <p:spPr>
          <a:xfrm>
            <a:off x="8029800" y="1604520"/>
            <a:ext cx="353304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25" name="PlaceHolder 5"/>
          <p:cNvSpPr>
            <a:spLocks noGrp="1"/>
          </p:cNvSpPr>
          <p:nvPr>
            <p:ph type="body"/>
          </p:nvPr>
        </p:nvSpPr>
        <p:spPr>
          <a:xfrm>
            <a:off x="8029800" y="3682080"/>
            <a:ext cx="353304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26" name="PlaceHolder 6"/>
          <p:cNvSpPr>
            <a:spLocks noGrp="1"/>
          </p:cNvSpPr>
          <p:nvPr>
            <p:ph type="body"/>
          </p:nvPr>
        </p:nvSpPr>
        <p:spPr>
          <a:xfrm>
            <a:off x="4319640" y="3682080"/>
            <a:ext cx="353304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27" name="PlaceHolder 7"/>
          <p:cNvSpPr>
            <a:spLocks noGrp="1"/>
          </p:cNvSpPr>
          <p:nvPr>
            <p:ph type="body"/>
          </p:nvPr>
        </p:nvSpPr>
        <p:spPr>
          <a:xfrm>
            <a:off x="609480" y="3682080"/>
            <a:ext cx="353304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7"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158"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cs-CZ"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160" name="PlaceHolder 2"/>
          <p:cNvSpPr>
            <a:spLocks noGrp="1"/>
          </p:cNvSpPr>
          <p:nvPr>
            <p:ph type="body"/>
          </p:nvPr>
        </p:nvSpPr>
        <p:spPr>
          <a:xfrm>
            <a:off x="609480" y="1604520"/>
            <a:ext cx="10972440" cy="397728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162" name="PlaceHolder 2"/>
          <p:cNvSpPr>
            <a:spLocks noGrp="1"/>
          </p:cNvSpPr>
          <p:nvPr>
            <p:ph type="body"/>
          </p:nvPr>
        </p:nvSpPr>
        <p:spPr>
          <a:xfrm>
            <a:off x="609480" y="1604520"/>
            <a:ext cx="5354280" cy="397728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63" name="PlaceHolder 3"/>
          <p:cNvSpPr>
            <a:spLocks noGrp="1"/>
          </p:cNvSpPr>
          <p:nvPr>
            <p:ph type="body"/>
          </p:nvPr>
        </p:nvSpPr>
        <p:spPr>
          <a:xfrm>
            <a:off x="6231960" y="1604520"/>
            <a:ext cx="5354280" cy="397728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31" name="PlaceHolder 2"/>
          <p:cNvSpPr>
            <a:spLocks noGrp="1"/>
          </p:cNvSpPr>
          <p:nvPr>
            <p:ph type="body"/>
          </p:nvPr>
        </p:nvSpPr>
        <p:spPr>
          <a:xfrm>
            <a:off x="609480" y="1604520"/>
            <a:ext cx="10972440" cy="397728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5"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cs-CZ"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167" name="PlaceHolder 2"/>
          <p:cNvSpPr>
            <a:spLocks noGrp="1"/>
          </p:cNvSpPr>
          <p:nvPr>
            <p:ph type="body"/>
          </p:nvPr>
        </p:nvSpPr>
        <p:spPr>
          <a:xfrm>
            <a:off x="609480" y="160452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68" name="PlaceHolder 3"/>
          <p:cNvSpPr>
            <a:spLocks noGrp="1"/>
          </p:cNvSpPr>
          <p:nvPr>
            <p:ph type="body"/>
          </p:nvPr>
        </p:nvSpPr>
        <p:spPr>
          <a:xfrm>
            <a:off x="609480" y="368208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69" name="PlaceHolder 4"/>
          <p:cNvSpPr>
            <a:spLocks noGrp="1"/>
          </p:cNvSpPr>
          <p:nvPr>
            <p:ph type="body"/>
          </p:nvPr>
        </p:nvSpPr>
        <p:spPr>
          <a:xfrm>
            <a:off x="6231960" y="1604520"/>
            <a:ext cx="5354280" cy="397728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171" name="PlaceHolder 2"/>
          <p:cNvSpPr>
            <a:spLocks noGrp="1"/>
          </p:cNvSpPr>
          <p:nvPr>
            <p:ph type="body"/>
          </p:nvPr>
        </p:nvSpPr>
        <p:spPr>
          <a:xfrm>
            <a:off x="609480" y="1604520"/>
            <a:ext cx="5354280" cy="397728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72" name="PlaceHolder 3"/>
          <p:cNvSpPr>
            <a:spLocks noGrp="1"/>
          </p:cNvSpPr>
          <p:nvPr>
            <p:ph type="body"/>
          </p:nvPr>
        </p:nvSpPr>
        <p:spPr>
          <a:xfrm>
            <a:off x="6231960" y="160452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73" name="PlaceHolder 4"/>
          <p:cNvSpPr>
            <a:spLocks noGrp="1"/>
          </p:cNvSpPr>
          <p:nvPr>
            <p:ph type="body"/>
          </p:nvPr>
        </p:nvSpPr>
        <p:spPr>
          <a:xfrm>
            <a:off x="6231960" y="368208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175" name="PlaceHolder 2"/>
          <p:cNvSpPr>
            <a:spLocks noGrp="1"/>
          </p:cNvSpPr>
          <p:nvPr>
            <p:ph type="body"/>
          </p:nvPr>
        </p:nvSpPr>
        <p:spPr>
          <a:xfrm>
            <a:off x="609480" y="160452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76" name="PlaceHolder 3"/>
          <p:cNvSpPr>
            <a:spLocks noGrp="1"/>
          </p:cNvSpPr>
          <p:nvPr>
            <p:ph type="body"/>
          </p:nvPr>
        </p:nvSpPr>
        <p:spPr>
          <a:xfrm>
            <a:off x="6231960" y="160452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77" name="PlaceHolder 4"/>
          <p:cNvSpPr>
            <a:spLocks noGrp="1"/>
          </p:cNvSpPr>
          <p:nvPr>
            <p:ph type="body"/>
          </p:nvPr>
        </p:nvSpPr>
        <p:spPr>
          <a:xfrm>
            <a:off x="609480" y="3682080"/>
            <a:ext cx="1097244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179" name="PlaceHolder 2"/>
          <p:cNvSpPr>
            <a:spLocks noGrp="1"/>
          </p:cNvSpPr>
          <p:nvPr>
            <p:ph type="body"/>
          </p:nvPr>
        </p:nvSpPr>
        <p:spPr>
          <a:xfrm>
            <a:off x="609480" y="1604520"/>
            <a:ext cx="1097244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80" name="PlaceHolder 3"/>
          <p:cNvSpPr>
            <a:spLocks noGrp="1"/>
          </p:cNvSpPr>
          <p:nvPr>
            <p:ph type="body"/>
          </p:nvPr>
        </p:nvSpPr>
        <p:spPr>
          <a:xfrm>
            <a:off x="609480" y="3682080"/>
            <a:ext cx="1097244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182" name="PlaceHolder 2"/>
          <p:cNvSpPr>
            <a:spLocks noGrp="1"/>
          </p:cNvSpPr>
          <p:nvPr>
            <p:ph type="body"/>
          </p:nvPr>
        </p:nvSpPr>
        <p:spPr>
          <a:xfrm>
            <a:off x="609480" y="160452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83" name="PlaceHolder 3"/>
          <p:cNvSpPr>
            <a:spLocks noGrp="1"/>
          </p:cNvSpPr>
          <p:nvPr>
            <p:ph type="body"/>
          </p:nvPr>
        </p:nvSpPr>
        <p:spPr>
          <a:xfrm>
            <a:off x="6231960" y="160452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84" name="PlaceHolder 4"/>
          <p:cNvSpPr>
            <a:spLocks noGrp="1"/>
          </p:cNvSpPr>
          <p:nvPr>
            <p:ph type="body"/>
          </p:nvPr>
        </p:nvSpPr>
        <p:spPr>
          <a:xfrm>
            <a:off x="6231960" y="368208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85" name="PlaceHolder 5"/>
          <p:cNvSpPr>
            <a:spLocks noGrp="1"/>
          </p:cNvSpPr>
          <p:nvPr>
            <p:ph type="body"/>
          </p:nvPr>
        </p:nvSpPr>
        <p:spPr>
          <a:xfrm>
            <a:off x="609480" y="368208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187" name="PlaceHolder 2"/>
          <p:cNvSpPr>
            <a:spLocks noGrp="1"/>
          </p:cNvSpPr>
          <p:nvPr>
            <p:ph type="body"/>
          </p:nvPr>
        </p:nvSpPr>
        <p:spPr>
          <a:xfrm>
            <a:off x="609480" y="1604520"/>
            <a:ext cx="353304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88" name="PlaceHolder 3"/>
          <p:cNvSpPr>
            <a:spLocks noGrp="1"/>
          </p:cNvSpPr>
          <p:nvPr>
            <p:ph type="body"/>
          </p:nvPr>
        </p:nvSpPr>
        <p:spPr>
          <a:xfrm>
            <a:off x="4319640" y="1604520"/>
            <a:ext cx="353304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89" name="PlaceHolder 4"/>
          <p:cNvSpPr>
            <a:spLocks noGrp="1"/>
          </p:cNvSpPr>
          <p:nvPr>
            <p:ph type="body"/>
          </p:nvPr>
        </p:nvSpPr>
        <p:spPr>
          <a:xfrm>
            <a:off x="8029800" y="1604520"/>
            <a:ext cx="353304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90" name="PlaceHolder 5"/>
          <p:cNvSpPr>
            <a:spLocks noGrp="1"/>
          </p:cNvSpPr>
          <p:nvPr>
            <p:ph type="body"/>
          </p:nvPr>
        </p:nvSpPr>
        <p:spPr>
          <a:xfrm>
            <a:off x="8029800" y="3682080"/>
            <a:ext cx="353304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91" name="PlaceHolder 6"/>
          <p:cNvSpPr>
            <a:spLocks noGrp="1"/>
          </p:cNvSpPr>
          <p:nvPr>
            <p:ph type="body"/>
          </p:nvPr>
        </p:nvSpPr>
        <p:spPr>
          <a:xfrm>
            <a:off x="4319640" y="3682080"/>
            <a:ext cx="353304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192" name="PlaceHolder 7"/>
          <p:cNvSpPr>
            <a:spLocks noGrp="1"/>
          </p:cNvSpPr>
          <p:nvPr>
            <p:ph type="body"/>
          </p:nvPr>
        </p:nvSpPr>
        <p:spPr>
          <a:xfrm>
            <a:off x="609480" y="3682080"/>
            <a:ext cx="353304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33" name="PlaceHolder 2"/>
          <p:cNvSpPr>
            <a:spLocks noGrp="1"/>
          </p:cNvSpPr>
          <p:nvPr>
            <p:ph type="body"/>
          </p:nvPr>
        </p:nvSpPr>
        <p:spPr>
          <a:xfrm>
            <a:off x="609480" y="1604520"/>
            <a:ext cx="5354280" cy="397728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34" name="PlaceHolder 3"/>
          <p:cNvSpPr>
            <a:spLocks noGrp="1"/>
          </p:cNvSpPr>
          <p:nvPr>
            <p:ph type="body"/>
          </p:nvPr>
        </p:nvSpPr>
        <p:spPr>
          <a:xfrm>
            <a:off x="6231960" y="1604520"/>
            <a:ext cx="5354280" cy="397728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6"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cs-CZ"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38" name="PlaceHolder 2"/>
          <p:cNvSpPr>
            <a:spLocks noGrp="1"/>
          </p:cNvSpPr>
          <p:nvPr>
            <p:ph type="body"/>
          </p:nvPr>
        </p:nvSpPr>
        <p:spPr>
          <a:xfrm>
            <a:off x="609480" y="160452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39" name="PlaceHolder 3"/>
          <p:cNvSpPr>
            <a:spLocks noGrp="1"/>
          </p:cNvSpPr>
          <p:nvPr>
            <p:ph type="body"/>
          </p:nvPr>
        </p:nvSpPr>
        <p:spPr>
          <a:xfrm>
            <a:off x="609480" y="368208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40" name="PlaceHolder 4"/>
          <p:cNvSpPr>
            <a:spLocks noGrp="1"/>
          </p:cNvSpPr>
          <p:nvPr>
            <p:ph type="body"/>
          </p:nvPr>
        </p:nvSpPr>
        <p:spPr>
          <a:xfrm>
            <a:off x="6231960" y="1604520"/>
            <a:ext cx="5354280" cy="397728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42" name="PlaceHolder 2"/>
          <p:cNvSpPr>
            <a:spLocks noGrp="1"/>
          </p:cNvSpPr>
          <p:nvPr>
            <p:ph type="body"/>
          </p:nvPr>
        </p:nvSpPr>
        <p:spPr>
          <a:xfrm>
            <a:off x="609480" y="1604520"/>
            <a:ext cx="5354280" cy="397728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43" name="PlaceHolder 3"/>
          <p:cNvSpPr>
            <a:spLocks noGrp="1"/>
          </p:cNvSpPr>
          <p:nvPr>
            <p:ph type="body"/>
          </p:nvPr>
        </p:nvSpPr>
        <p:spPr>
          <a:xfrm>
            <a:off x="6231960" y="160452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44" name="PlaceHolder 4"/>
          <p:cNvSpPr>
            <a:spLocks noGrp="1"/>
          </p:cNvSpPr>
          <p:nvPr>
            <p:ph type="body"/>
          </p:nvPr>
        </p:nvSpPr>
        <p:spPr>
          <a:xfrm>
            <a:off x="6231960" y="368208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46" name="PlaceHolder 2"/>
          <p:cNvSpPr>
            <a:spLocks noGrp="1"/>
          </p:cNvSpPr>
          <p:nvPr>
            <p:ph type="body"/>
          </p:nvPr>
        </p:nvSpPr>
        <p:spPr>
          <a:xfrm>
            <a:off x="609480" y="160452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47" name="PlaceHolder 3"/>
          <p:cNvSpPr>
            <a:spLocks noGrp="1"/>
          </p:cNvSpPr>
          <p:nvPr>
            <p:ph type="body"/>
          </p:nvPr>
        </p:nvSpPr>
        <p:spPr>
          <a:xfrm>
            <a:off x="6231960" y="1604520"/>
            <a:ext cx="535428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
        <p:nvSpPr>
          <p:cNvPr id="48" name="PlaceHolder 4"/>
          <p:cNvSpPr>
            <a:spLocks noGrp="1"/>
          </p:cNvSpPr>
          <p:nvPr>
            <p:ph type="body"/>
          </p:nvPr>
        </p:nvSpPr>
        <p:spPr>
          <a:xfrm>
            <a:off x="609480" y="3682080"/>
            <a:ext cx="10972440" cy="1896840"/>
          </a:xfrm>
          <a:prstGeom prst="rect">
            <a:avLst/>
          </a:prstGeom>
        </p:spPr>
        <p:txBody>
          <a:bodyPr lIns="0" rIns="0" tIns="0" bIns="0">
            <a:normAutofit/>
          </a:bodyPr>
          <a:p>
            <a:endParaRPr b="0" lang="cs-CZ"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CustomShape 1"/>
          <p:cNvSpPr/>
          <p:nvPr/>
        </p:nvSpPr>
        <p:spPr>
          <a:xfrm>
            <a:off x="0" y="2575080"/>
            <a:ext cx="99360" cy="624600"/>
          </a:xfrm>
          <a:custGeom>
            <a:avLst/>
            <a:gdLst/>
            <a:ah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fillRef idx="0"/>
          <a:effectRef idx="0"/>
          <a:fontRef idx="minor"/>
        </p:style>
      </p:sp>
      <p:sp>
        <p:nvSpPr>
          <p:cNvPr id="1" name="CustomShape 2"/>
          <p:cNvSpPr/>
          <p:nvPr/>
        </p:nvSpPr>
        <p:spPr>
          <a:xfrm>
            <a:off x="128520" y="3156480"/>
            <a:ext cx="645120" cy="2320920"/>
          </a:xfrm>
          <a:custGeom>
            <a:avLst/>
            <a:gdLst/>
            <a:ah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fillRef idx="0"/>
          <a:effectRef idx="0"/>
          <a:fontRef idx="minor"/>
        </p:style>
      </p:sp>
      <p:sp>
        <p:nvSpPr>
          <p:cNvPr id="2" name="CustomShape 3"/>
          <p:cNvSpPr/>
          <p:nvPr/>
        </p:nvSpPr>
        <p:spPr>
          <a:xfrm>
            <a:off x="807120" y="5447160"/>
            <a:ext cx="608040" cy="1418760"/>
          </a:xfrm>
          <a:custGeom>
            <a:avLst/>
            <a:gdLst/>
            <a:ah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fillRef idx="0"/>
          <a:effectRef idx="0"/>
          <a:fontRef idx="minor"/>
        </p:style>
      </p:sp>
      <p:sp>
        <p:nvSpPr>
          <p:cNvPr id="3" name="CustomShape 4"/>
          <p:cNvSpPr/>
          <p:nvPr/>
        </p:nvSpPr>
        <p:spPr>
          <a:xfrm>
            <a:off x="959760" y="6503760"/>
            <a:ext cx="169920" cy="362160"/>
          </a:xfrm>
          <a:custGeom>
            <a:avLst/>
            <a:gdLst/>
            <a:ah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fillRef idx="0"/>
          <a:effectRef idx="0"/>
          <a:fontRef idx="minor"/>
        </p:style>
      </p:sp>
      <p:sp>
        <p:nvSpPr>
          <p:cNvPr id="4" name="CustomShape 5"/>
          <p:cNvSpPr/>
          <p:nvPr/>
        </p:nvSpPr>
        <p:spPr>
          <a:xfrm>
            <a:off x="100800" y="3201120"/>
            <a:ext cx="820440" cy="3327120"/>
          </a:xfrm>
          <a:custGeom>
            <a:avLst/>
            <a:gdLst/>
            <a:ah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fillRef idx="0"/>
          <a:effectRef idx="0"/>
          <a:fontRef idx="minor"/>
        </p:style>
      </p:sp>
      <p:sp>
        <p:nvSpPr>
          <p:cNvPr id="5" name="CustomShape 6"/>
          <p:cNvSpPr/>
          <p:nvPr/>
        </p:nvSpPr>
        <p:spPr>
          <a:xfrm>
            <a:off x="22320" y="228600"/>
            <a:ext cx="104760" cy="2926440"/>
          </a:xfrm>
          <a:custGeom>
            <a:avLst/>
            <a:gdLst/>
            <a:ah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fillRef idx="0"/>
          <a:effectRef idx="0"/>
          <a:fontRef idx="minor"/>
        </p:style>
      </p:sp>
      <p:sp>
        <p:nvSpPr>
          <p:cNvPr id="6" name="CustomShape 7"/>
          <p:cNvSpPr/>
          <p:nvPr/>
        </p:nvSpPr>
        <p:spPr>
          <a:xfrm>
            <a:off x="78120" y="2944080"/>
            <a:ext cx="76680" cy="492480"/>
          </a:xfrm>
          <a:custGeom>
            <a:avLst/>
            <a:gdLst/>
            <a:ah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fillRef idx="0"/>
          <a:effectRef idx="0"/>
          <a:fontRef idx="minor"/>
        </p:style>
      </p:sp>
      <p:sp>
        <p:nvSpPr>
          <p:cNvPr id="7" name="CustomShape 8"/>
          <p:cNvSpPr/>
          <p:nvPr/>
        </p:nvSpPr>
        <p:spPr>
          <a:xfrm>
            <a:off x="769680" y="5478840"/>
            <a:ext cx="188640" cy="1023480"/>
          </a:xfrm>
          <a:custGeom>
            <a:avLst/>
            <a:gdLst/>
            <a:ah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fillRef idx="0"/>
          <a:effectRef idx="0"/>
          <a:fontRef idx="minor"/>
        </p:style>
      </p:sp>
      <p:sp>
        <p:nvSpPr>
          <p:cNvPr id="8" name="CustomShape 9"/>
          <p:cNvSpPr/>
          <p:nvPr/>
        </p:nvSpPr>
        <p:spPr>
          <a:xfrm>
            <a:off x="775440" y="1398960"/>
            <a:ext cx="2074680" cy="4046760"/>
          </a:xfrm>
          <a:custGeom>
            <a:avLst/>
            <a:gdLst/>
            <a:ah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fillRef idx="0"/>
          <a:effectRef idx="0"/>
          <a:fontRef idx="minor"/>
        </p:style>
      </p:sp>
      <p:sp>
        <p:nvSpPr>
          <p:cNvPr id="9" name="CustomShape 10"/>
          <p:cNvSpPr/>
          <p:nvPr/>
        </p:nvSpPr>
        <p:spPr>
          <a:xfrm>
            <a:off x="922680" y="6530040"/>
            <a:ext cx="160560" cy="335880"/>
          </a:xfrm>
          <a:custGeom>
            <a:avLst/>
            <a:gdLst/>
            <a:ah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fillRef idx="0"/>
          <a:effectRef idx="0"/>
          <a:fontRef idx="minor"/>
        </p:style>
      </p:sp>
      <p:sp>
        <p:nvSpPr>
          <p:cNvPr id="10" name="CustomShape 11"/>
          <p:cNvSpPr/>
          <p:nvPr/>
        </p:nvSpPr>
        <p:spPr>
          <a:xfrm>
            <a:off x="769680" y="5359320"/>
            <a:ext cx="36000" cy="220320"/>
          </a:xfrm>
          <a:custGeom>
            <a:avLst/>
            <a:gdLst/>
            <a:ah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fillRef idx="0"/>
          <a:effectRef idx="0"/>
          <a:fontRef idx="minor"/>
        </p:style>
      </p:sp>
      <p:sp>
        <p:nvSpPr>
          <p:cNvPr id="11" name="CustomShape 12"/>
          <p:cNvSpPr/>
          <p:nvPr/>
        </p:nvSpPr>
        <p:spPr>
          <a:xfrm>
            <a:off x="849960" y="6244560"/>
            <a:ext cx="237240" cy="621000"/>
          </a:xfrm>
          <a:custGeom>
            <a:avLst/>
            <a:gdLst/>
            <a:ah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fillRef idx="0"/>
          <a:effectRef idx="0"/>
          <a:fontRef idx="minor"/>
        </p:style>
      </p:sp>
      <p:sp>
        <p:nvSpPr>
          <p:cNvPr id="12" name="CustomShape 13"/>
          <p:cNvSpPr/>
          <p:nvPr/>
        </p:nvSpPr>
        <p:spPr>
          <a:xfrm>
            <a:off x="27360" y="0"/>
            <a:ext cx="492840" cy="4399560"/>
          </a:xfrm>
          <a:custGeom>
            <a:avLst/>
            <a:gdLst/>
            <a:ah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fillRef idx="0"/>
          <a:effectRef idx="0"/>
          <a:fontRef idx="minor"/>
        </p:style>
      </p:sp>
      <p:sp>
        <p:nvSpPr>
          <p:cNvPr id="13" name="CustomShape 14"/>
          <p:cNvSpPr/>
          <p:nvPr/>
        </p:nvSpPr>
        <p:spPr>
          <a:xfrm>
            <a:off x="550440" y="4316400"/>
            <a:ext cx="421920" cy="1579320"/>
          </a:xfrm>
          <a:custGeom>
            <a:avLst/>
            <a:gdLst/>
            <a:ah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fillRef idx="0"/>
          <a:effectRef idx="0"/>
          <a:fontRef idx="minor"/>
        </p:style>
      </p:sp>
      <p:sp>
        <p:nvSpPr>
          <p:cNvPr id="14" name="CustomShape 15"/>
          <p:cNvSpPr/>
          <p:nvPr/>
        </p:nvSpPr>
        <p:spPr>
          <a:xfrm>
            <a:off x="1006200" y="5862600"/>
            <a:ext cx="429480" cy="989280"/>
          </a:xfrm>
          <a:custGeom>
            <a:avLst/>
            <a:gdLst/>
            <a:ah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fillRef idx="0"/>
          <a:effectRef idx="0"/>
          <a:fontRef idx="minor"/>
        </p:style>
      </p:sp>
      <p:sp>
        <p:nvSpPr>
          <p:cNvPr id="15" name="CustomShape 16"/>
          <p:cNvSpPr/>
          <p:nvPr/>
        </p:nvSpPr>
        <p:spPr>
          <a:xfrm>
            <a:off x="521640" y="4364280"/>
            <a:ext cx="550440" cy="2234520"/>
          </a:xfrm>
          <a:custGeom>
            <a:avLst/>
            <a:gdLst/>
            <a:ah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fillRef idx="0"/>
          <a:effectRef idx="0"/>
          <a:fontRef idx="minor"/>
        </p:style>
      </p:sp>
      <p:sp>
        <p:nvSpPr>
          <p:cNvPr id="16" name="CustomShape 17"/>
          <p:cNvSpPr/>
          <p:nvPr/>
        </p:nvSpPr>
        <p:spPr>
          <a:xfrm>
            <a:off x="468000" y="1289160"/>
            <a:ext cx="172800" cy="3025800"/>
          </a:xfrm>
          <a:custGeom>
            <a:avLst/>
            <a:gdLst/>
            <a:ah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fillRef idx="0"/>
          <a:effectRef idx="0"/>
          <a:fontRef idx="minor"/>
        </p:style>
      </p:sp>
      <p:sp>
        <p:nvSpPr>
          <p:cNvPr id="17" name="CustomShape 18"/>
          <p:cNvSpPr/>
          <p:nvPr/>
        </p:nvSpPr>
        <p:spPr>
          <a:xfrm>
            <a:off x="1111680" y="6571440"/>
            <a:ext cx="132840" cy="280080"/>
          </a:xfrm>
          <a:custGeom>
            <a:avLst/>
            <a:gdLst/>
            <a:ah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fillRef idx="0"/>
          <a:effectRef idx="0"/>
          <a:fontRef idx="minor"/>
        </p:style>
      </p:sp>
      <p:sp>
        <p:nvSpPr>
          <p:cNvPr id="18" name="CustomShape 19"/>
          <p:cNvSpPr/>
          <p:nvPr/>
        </p:nvSpPr>
        <p:spPr>
          <a:xfrm>
            <a:off x="502560" y="4107600"/>
            <a:ext cx="81000" cy="510120"/>
          </a:xfrm>
          <a:custGeom>
            <a:avLst/>
            <a:gdLst/>
            <a:ah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fillRef idx="0"/>
          <a:effectRef idx="0"/>
          <a:fontRef idx="minor"/>
        </p:style>
      </p:sp>
      <p:sp>
        <p:nvSpPr>
          <p:cNvPr id="19" name="CustomShape 20"/>
          <p:cNvSpPr/>
          <p:nvPr/>
        </p:nvSpPr>
        <p:spPr>
          <a:xfrm>
            <a:off x="973800" y="3145680"/>
            <a:ext cx="1408680" cy="2715480"/>
          </a:xfrm>
          <a:custGeom>
            <a:avLst/>
            <a:gdLst/>
            <a:ah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fillRef idx="0"/>
          <a:effectRef idx="0"/>
          <a:fontRef idx="minor"/>
        </p:style>
      </p:sp>
      <p:sp>
        <p:nvSpPr>
          <p:cNvPr id="20" name="CustomShape 21"/>
          <p:cNvSpPr/>
          <p:nvPr/>
        </p:nvSpPr>
        <p:spPr>
          <a:xfrm>
            <a:off x="1073520" y="6600240"/>
            <a:ext cx="119160" cy="251640"/>
          </a:xfrm>
          <a:custGeom>
            <a:avLst/>
            <a:gdLst/>
            <a:ah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fillRef idx="0"/>
          <a:effectRef idx="0"/>
          <a:fontRef idx="minor"/>
        </p:style>
      </p:sp>
      <p:sp>
        <p:nvSpPr>
          <p:cNvPr id="21" name="CustomShape 22"/>
          <p:cNvSpPr/>
          <p:nvPr/>
        </p:nvSpPr>
        <p:spPr>
          <a:xfrm>
            <a:off x="973800" y="5897160"/>
            <a:ext cx="136440" cy="672840"/>
          </a:xfrm>
          <a:custGeom>
            <a:avLst/>
            <a:gdLst/>
            <a:ah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fillRef idx="0"/>
          <a:effectRef idx="0"/>
          <a:fontRef idx="minor"/>
        </p:style>
      </p:sp>
      <p:sp>
        <p:nvSpPr>
          <p:cNvPr id="22" name="CustomShape 23"/>
          <p:cNvSpPr/>
          <p:nvPr/>
        </p:nvSpPr>
        <p:spPr>
          <a:xfrm>
            <a:off x="973800" y="5772600"/>
            <a:ext cx="36720" cy="226440"/>
          </a:xfrm>
          <a:custGeom>
            <a:avLst/>
            <a:gdLst/>
            <a:ah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fillRef idx="0"/>
          <a:effectRef idx="0"/>
          <a:fontRef idx="minor"/>
        </p:style>
      </p:sp>
      <p:sp>
        <p:nvSpPr>
          <p:cNvPr id="23" name="CustomShape 24"/>
          <p:cNvSpPr/>
          <p:nvPr/>
        </p:nvSpPr>
        <p:spPr>
          <a:xfrm>
            <a:off x="1006200" y="6322680"/>
            <a:ext cx="209160" cy="529200"/>
          </a:xfrm>
          <a:custGeom>
            <a:avLst/>
            <a:gdLst/>
            <a:ah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fillRef idx="0"/>
          <a:effectRef idx="0"/>
          <a:fontRef idx="minor"/>
        </p:style>
      </p:sp>
      <p:sp>
        <p:nvSpPr>
          <p:cNvPr id="24" name="CustomShape 25"/>
          <p:cNvSpPr/>
          <p:nvPr/>
        </p:nvSpPr>
        <p:spPr>
          <a:xfrm>
            <a:off x="0" y="0"/>
            <a:ext cx="181440" cy="6856560"/>
          </a:xfrm>
          <a:prstGeom prst="rect">
            <a:avLst/>
          </a:prstGeom>
          <a:solidFill>
            <a:schemeClr val="tx2"/>
          </a:solidFill>
          <a:ln>
            <a:noFill/>
          </a:ln>
          <a:effectLst>
            <a:outerShdw blurRad="38100" dir="5400000" dist="254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25" name="CustomShape 26"/>
          <p:cNvSpPr/>
          <p:nvPr/>
        </p:nvSpPr>
        <p:spPr>
          <a:xfrm>
            <a:off x="0" y="4323960"/>
            <a:ext cx="1743120" cy="777240"/>
          </a:xfrm>
          <a:custGeom>
            <a:avLst/>
            <a:gdLst/>
            <a:ahLst/>
            <a:rect l="l" t="t"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tyle>
          <a:lnRef idx="0"/>
          <a:fillRef idx="0"/>
          <a:effectRef idx="0"/>
          <a:fontRef idx="minor"/>
        </p:style>
      </p:sp>
      <p:sp>
        <p:nvSpPr>
          <p:cNvPr id="26" name="PlaceHolder 27"/>
          <p:cNvSpPr>
            <a:spLocks noGrp="1"/>
          </p:cNvSpPr>
          <p:nvPr>
            <p:ph type="title"/>
          </p:nvPr>
        </p:nvSpPr>
        <p:spPr>
          <a:xfrm>
            <a:off x="609480" y="273600"/>
            <a:ext cx="10972440" cy="1144800"/>
          </a:xfrm>
          <a:prstGeom prst="rect">
            <a:avLst/>
          </a:prstGeom>
        </p:spPr>
        <p:txBody>
          <a:bodyPr lIns="0" rIns="0" tIns="0" bIns="0" anchor="ctr"/>
          <a:p>
            <a:pPr algn="ctr"/>
            <a:r>
              <a:rPr b="0" lang="cs-CZ" sz="4400" spc="-1" strike="noStrike">
                <a:solidFill>
                  <a:srgbClr val="000000"/>
                </a:solidFill>
                <a:uFill>
                  <a:solidFill>
                    <a:srgbClr val="ffffff"/>
                  </a:solidFill>
                </a:uFill>
                <a:latin typeface="Arial"/>
              </a:rPr>
              <a:t>Klikněte pro úpravu formátu textu nadpisu</a:t>
            </a:r>
            <a:endParaRPr b="0" lang="cs-CZ" sz="4400" spc="-1" strike="noStrike">
              <a:solidFill>
                <a:srgbClr val="000000"/>
              </a:solidFill>
              <a:uFill>
                <a:solidFill>
                  <a:srgbClr val="ffffff"/>
                </a:solidFill>
              </a:uFill>
              <a:latin typeface="Arial"/>
            </a:endParaRPr>
          </a:p>
        </p:txBody>
      </p:sp>
      <p:sp>
        <p:nvSpPr>
          <p:cNvPr id="27" name="PlaceHolder 28"/>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cs-CZ" sz="3200" spc="-1" strike="noStrike">
                <a:solidFill>
                  <a:srgbClr val="000000"/>
                </a:solidFill>
                <a:uFill>
                  <a:solidFill>
                    <a:srgbClr val="ffffff"/>
                  </a:solidFill>
                </a:uFill>
                <a:latin typeface="Arial"/>
              </a:rPr>
              <a:t>Klikněte pro úpravu formátu textu osnovy</a:t>
            </a:r>
            <a:endParaRPr b="0" lang="cs-CZ"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cs-CZ" sz="2800" spc="-1" strike="noStrike">
                <a:solidFill>
                  <a:srgbClr val="000000"/>
                </a:solidFill>
                <a:uFill>
                  <a:solidFill>
                    <a:srgbClr val="ffffff"/>
                  </a:solidFill>
                </a:uFill>
                <a:latin typeface="Arial"/>
              </a:rPr>
              <a:t>Druhá úroveň</a:t>
            </a:r>
            <a:endParaRPr b="0" lang="cs-CZ"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cs-CZ" sz="2400" spc="-1" strike="noStrike">
                <a:solidFill>
                  <a:srgbClr val="000000"/>
                </a:solidFill>
                <a:uFill>
                  <a:solidFill>
                    <a:srgbClr val="ffffff"/>
                  </a:solidFill>
                </a:uFill>
                <a:latin typeface="Arial"/>
              </a:rPr>
              <a:t>Třetí úroveň</a:t>
            </a:r>
            <a:endParaRPr b="0" lang="cs-CZ"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cs-CZ" sz="2000" spc="-1" strike="noStrike">
                <a:solidFill>
                  <a:srgbClr val="000000"/>
                </a:solidFill>
                <a:uFill>
                  <a:solidFill>
                    <a:srgbClr val="ffffff"/>
                  </a:solidFill>
                </a:uFill>
                <a:latin typeface="Arial"/>
              </a:rPr>
              <a:t>Čtvrtá úroveň osnovy</a:t>
            </a:r>
            <a:endParaRPr b="0" lang="cs-CZ"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cs-CZ" sz="2000" spc="-1" strike="noStrike">
                <a:solidFill>
                  <a:srgbClr val="000000"/>
                </a:solidFill>
                <a:uFill>
                  <a:solidFill>
                    <a:srgbClr val="ffffff"/>
                  </a:solidFill>
                </a:uFill>
                <a:latin typeface="Arial"/>
              </a:rPr>
              <a:t>Pátá úroveň osnovy</a:t>
            </a:r>
            <a:endParaRPr b="0" lang="cs-CZ"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cs-CZ" sz="2000" spc="-1" strike="noStrike">
                <a:solidFill>
                  <a:srgbClr val="000000"/>
                </a:solidFill>
                <a:uFill>
                  <a:solidFill>
                    <a:srgbClr val="ffffff"/>
                  </a:solidFill>
                </a:uFill>
                <a:latin typeface="Arial"/>
              </a:rPr>
              <a:t>Šestá úroveň</a:t>
            </a:r>
            <a:endParaRPr b="0" lang="cs-CZ"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cs-CZ" sz="2000" spc="-1" strike="noStrike">
                <a:solidFill>
                  <a:srgbClr val="000000"/>
                </a:solidFill>
                <a:uFill>
                  <a:solidFill>
                    <a:srgbClr val="ffffff"/>
                  </a:solidFill>
                </a:uFill>
                <a:latin typeface="Arial"/>
              </a:rPr>
              <a:t>Sedmá úroveň</a:t>
            </a:r>
            <a:endParaRPr b="0" lang="cs-CZ"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CustomShape 1"/>
          <p:cNvSpPr/>
          <p:nvPr/>
        </p:nvSpPr>
        <p:spPr>
          <a:xfrm>
            <a:off x="0" y="2575080"/>
            <a:ext cx="99360" cy="624600"/>
          </a:xfrm>
          <a:custGeom>
            <a:avLst/>
            <a:gdLst/>
            <a:ah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fillRef idx="0"/>
          <a:effectRef idx="0"/>
          <a:fontRef idx="minor"/>
        </p:style>
      </p:sp>
      <p:sp>
        <p:nvSpPr>
          <p:cNvPr id="65" name="CustomShape 2"/>
          <p:cNvSpPr/>
          <p:nvPr/>
        </p:nvSpPr>
        <p:spPr>
          <a:xfrm>
            <a:off x="128520" y="3156480"/>
            <a:ext cx="645120" cy="2320920"/>
          </a:xfrm>
          <a:custGeom>
            <a:avLst/>
            <a:gdLst/>
            <a:ah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fillRef idx="0"/>
          <a:effectRef idx="0"/>
          <a:fontRef idx="minor"/>
        </p:style>
      </p:sp>
      <p:sp>
        <p:nvSpPr>
          <p:cNvPr id="66" name="CustomShape 3"/>
          <p:cNvSpPr/>
          <p:nvPr/>
        </p:nvSpPr>
        <p:spPr>
          <a:xfrm>
            <a:off x="807120" y="5447160"/>
            <a:ext cx="608040" cy="1418760"/>
          </a:xfrm>
          <a:custGeom>
            <a:avLst/>
            <a:gdLst/>
            <a:ah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fillRef idx="0"/>
          <a:effectRef idx="0"/>
          <a:fontRef idx="minor"/>
        </p:style>
      </p:sp>
      <p:sp>
        <p:nvSpPr>
          <p:cNvPr id="67" name="CustomShape 4"/>
          <p:cNvSpPr/>
          <p:nvPr/>
        </p:nvSpPr>
        <p:spPr>
          <a:xfrm>
            <a:off x="959760" y="6503760"/>
            <a:ext cx="169920" cy="362160"/>
          </a:xfrm>
          <a:custGeom>
            <a:avLst/>
            <a:gdLst/>
            <a:ah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fillRef idx="0"/>
          <a:effectRef idx="0"/>
          <a:fontRef idx="minor"/>
        </p:style>
      </p:sp>
      <p:sp>
        <p:nvSpPr>
          <p:cNvPr id="68" name="CustomShape 5"/>
          <p:cNvSpPr/>
          <p:nvPr/>
        </p:nvSpPr>
        <p:spPr>
          <a:xfrm>
            <a:off x="100800" y="3201120"/>
            <a:ext cx="820440" cy="3327120"/>
          </a:xfrm>
          <a:custGeom>
            <a:avLst/>
            <a:gdLst/>
            <a:ah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fillRef idx="0"/>
          <a:effectRef idx="0"/>
          <a:fontRef idx="minor"/>
        </p:style>
      </p:sp>
      <p:sp>
        <p:nvSpPr>
          <p:cNvPr id="69" name="CustomShape 6"/>
          <p:cNvSpPr/>
          <p:nvPr/>
        </p:nvSpPr>
        <p:spPr>
          <a:xfrm>
            <a:off x="22320" y="228600"/>
            <a:ext cx="104760" cy="2926440"/>
          </a:xfrm>
          <a:custGeom>
            <a:avLst/>
            <a:gdLst/>
            <a:ah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fillRef idx="0"/>
          <a:effectRef idx="0"/>
          <a:fontRef idx="minor"/>
        </p:style>
      </p:sp>
      <p:sp>
        <p:nvSpPr>
          <p:cNvPr id="70" name="CustomShape 7"/>
          <p:cNvSpPr/>
          <p:nvPr/>
        </p:nvSpPr>
        <p:spPr>
          <a:xfrm>
            <a:off x="78120" y="2944080"/>
            <a:ext cx="76680" cy="492480"/>
          </a:xfrm>
          <a:custGeom>
            <a:avLst/>
            <a:gdLst/>
            <a:ah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fillRef idx="0"/>
          <a:effectRef idx="0"/>
          <a:fontRef idx="minor"/>
        </p:style>
      </p:sp>
      <p:sp>
        <p:nvSpPr>
          <p:cNvPr id="71" name="CustomShape 8"/>
          <p:cNvSpPr/>
          <p:nvPr/>
        </p:nvSpPr>
        <p:spPr>
          <a:xfrm>
            <a:off x="769680" y="5478840"/>
            <a:ext cx="188640" cy="1023480"/>
          </a:xfrm>
          <a:custGeom>
            <a:avLst/>
            <a:gdLst/>
            <a:ah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fillRef idx="0"/>
          <a:effectRef idx="0"/>
          <a:fontRef idx="minor"/>
        </p:style>
      </p:sp>
      <p:sp>
        <p:nvSpPr>
          <p:cNvPr id="72" name="CustomShape 9"/>
          <p:cNvSpPr/>
          <p:nvPr/>
        </p:nvSpPr>
        <p:spPr>
          <a:xfrm>
            <a:off x="775440" y="1398960"/>
            <a:ext cx="2074680" cy="4046760"/>
          </a:xfrm>
          <a:custGeom>
            <a:avLst/>
            <a:gdLst/>
            <a:ah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fillRef idx="0"/>
          <a:effectRef idx="0"/>
          <a:fontRef idx="minor"/>
        </p:style>
      </p:sp>
      <p:sp>
        <p:nvSpPr>
          <p:cNvPr id="73" name="CustomShape 10"/>
          <p:cNvSpPr/>
          <p:nvPr/>
        </p:nvSpPr>
        <p:spPr>
          <a:xfrm>
            <a:off x="922680" y="6530040"/>
            <a:ext cx="160560" cy="335880"/>
          </a:xfrm>
          <a:custGeom>
            <a:avLst/>
            <a:gdLst/>
            <a:ah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fillRef idx="0"/>
          <a:effectRef idx="0"/>
          <a:fontRef idx="minor"/>
        </p:style>
      </p:sp>
      <p:sp>
        <p:nvSpPr>
          <p:cNvPr id="74" name="CustomShape 11"/>
          <p:cNvSpPr/>
          <p:nvPr/>
        </p:nvSpPr>
        <p:spPr>
          <a:xfrm>
            <a:off x="769680" y="5359320"/>
            <a:ext cx="36000" cy="220320"/>
          </a:xfrm>
          <a:custGeom>
            <a:avLst/>
            <a:gdLst/>
            <a:ah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fillRef idx="0"/>
          <a:effectRef idx="0"/>
          <a:fontRef idx="minor"/>
        </p:style>
      </p:sp>
      <p:sp>
        <p:nvSpPr>
          <p:cNvPr id="75" name="CustomShape 12"/>
          <p:cNvSpPr/>
          <p:nvPr/>
        </p:nvSpPr>
        <p:spPr>
          <a:xfrm>
            <a:off x="849960" y="6244560"/>
            <a:ext cx="237240" cy="621000"/>
          </a:xfrm>
          <a:custGeom>
            <a:avLst/>
            <a:gdLst/>
            <a:ah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fillRef idx="0"/>
          <a:effectRef idx="0"/>
          <a:fontRef idx="minor"/>
        </p:style>
      </p:sp>
      <p:sp>
        <p:nvSpPr>
          <p:cNvPr id="76" name="CustomShape 13"/>
          <p:cNvSpPr/>
          <p:nvPr/>
        </p:nvSpPr>
        <p:spPr>
          <a:xfrm>
            <a:off x="27360" y="0"/>
            <a:ext cx="492840" cy="4399560"/>
          </a:xfrm>
          <a:custGeom>
            <a:avLst/>
            <a:gdLst/>
            <a:ah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fillRef idx="0"/>
          <a:effectRef idx="0"/>
          <a:fontRef idx="minor"/>
        </p:style>
      </p:sp>
      <p:sp>
        <p:nvSpPr>
          <p:cNvPr id="77" name="CustomShape 14"/>
          <p:cNvSpPr/>
          <p:nvPr/>
        </p:nvSpPr>
        <p:spPr>
          <a:xfrm>
            <a:off x="550440" y="4316400"/>
            <a:ext cx="421920" cy="1579320"/>
          </a:xfrm>
          <a:custGeom>
            <a:avLst/>
            <a:gdLst/>
            <a:ah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fillRef idx="0"/>
          <a:effectRef idx="0"/>
          <a:fontRef idx="minor"/>
        </p:style>
      </p:sp>
      <p:sp>
        <p:nvSpPr>
          <p:cNvPr id="78" name="CustomShape 15"/>
          <p:cNvSpPr/>
          <p:nvPr/>
        </p:nvSpPr>
        <p:spPr>
          <a:xfrm>
            <a:off x="1006200" y="5862600"/>
            <a:ext cx="429480" cy="989280"/>
          </a:xfrm>
          <a:custGeom>
            <a:avLst/>
            <a:gdLst/>
            <a:ah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fillRef idx="0"/>
          <a:effectRef idx="0"/>
          <a:fontRef idx="minor"/>
        </p:style>
      </p:sp>
      <p:sp>
        <p:nvSpPr>
          <p:cNvPr id="79" name="CustomShape 16"/>
          <p:cNvSpPr/>
          <p:nvPr/>
        </p:nvSpPr>
        <p:spPr>
          <a:xfrm>
            <a:off x="521640" y="4364280"/>
            <a:ext cx="550440" cy="2234520"/>
          </a:xfrm>
          <a:custGeom>
            <a:avLst/>
            <a:gdLst/>
            <a:ah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fillRef idx="0"/>
          <a:effectRef idx="0"/>
          <a:fontRef idx="minor"/>
        </p:style>
      </p:sp>
      <p:sp>
        <p:nvSpPr>
          <p:cNvPr id="80" name="CustomShape 17"/>
          <p:cNvSpPr/>
          <p:nvPr/>
        </p:nvSpPr>
        <p:spPr>
          <a:xfrm>
            <a:off x="468000" y="1289160"/>
            <a:ext cx="172800" cy="3025800"/>
          </a:xfrm>
          <a:custGeom>
            <a:avLst/>
            <a:gdLst/>
            <a:ah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fillRef idx="0"/>
          <a:effectRef idx="0"/>
          <a:fontRef idx="minor"/>
        </p:style>
      </p:sp>
      <p:sp>
        <p:nvSpPr>
          <p:cNvPr id="81" name="CustomShape 18"/>
          <p:cNvSpPr/>
          <p:nvPr/>
        </p:nvSpPr>
        <p:spPr>
          <a:xfrm>
            <a:off x="1111680" y="6571440"/>
            <a:ext cx="132840" cy="280080"/>
          </a:xfrm>
          <a:custGeom>
            <a:avLst/>
            <a:gdLst/>
            <a:ah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fillRef idx="0"/>
          <a:effectRef idx="0"/>
          <a:fontRef idx="minor"/>
        </p:style>
      </p:sp>
      <p:sp>
        <p:nvSpPr>
          <p:cNvPr id="82" name="CustomShape 19"/>
          <p:cNvSpPr/>
          <p:nvPr/>
        </p:nvSpPr>
        <p:spPr>
          <a:xfrm>
            <a:off x="502560" y="4107600"/>
            <a:ext cx="81000" cy="510120"/>
          </a:xfrm>
          <a:custGeom>
            <a:avLst/>
            <a:gdLst/>
            <a:ah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fillRef idx="0"/>
          <a:effectRef idx="0"/>
          <a:fontRef idx="minor"/>
        </p:style>
      </p:sp>
      <p:sp>
        <p:nvSpPr>
          <p:cNvPr id="83" name="CustomShape 20"/>
          <p:cNvSpPr/>
          <p:nvPr/>
        </p:nvSpPr>
        <p:spPr>
          <a:xfrm>
            <a:off x="973800" y="3145680"/>
            <a:ext cx="1408680" cy="2715480"/>
          </a:xfrm>
          <a:custGeom>
            <a:avLst/>
            <a:gdLst/>
            <a:ah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fillRef idx="0"/>
          <a:effectRef idx="0"/>
          <a:fontRef idx="minor"/>
        </p:style>
      </p:sp>
      <p:sp>
        <p:nvSpPr>
          <p:cNvPr id="84" name="CustomShape 21"/>
          <p:cNvSpPr/>
          <p:nvPr/>
        </p:nvSpPr>
        <p:spPr>
          <a:xfrm>
            <a:off x="1073520" y="6600240"/>
            <a:ext cx="119160" cy="251640"/>
          </a:xfrm>
          <a:custGeom>
            <a:avLst/>
            <a:gdLst/>
            <a:ah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fillRef idx="0"/>
          <a:effectRef idx="0"/>
          <a:fontRef idx="minor"/>
        </p:style>
      </p:sp>
      <p:sp>
        <p:nvSpPr>
          <p:cNvPr id="85" name="CustomShape 22"/>
          <p:cNvSpPr/>
          <p:nvPr/>
        </p:nvSpPr>
        <p:spPr>
          <a:xfrm>
            <a:off x="973800" y="5897160"/>
            <a:ext cx="136440" cy="672840"/>
          </a:xfrm>
          <a:custGeom>
            <a:avLst/>
            <a:gdLst/>
            <a:ah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fillRef idx="0"/>
          <a:effectRef idx="0"/>
          <a:fontRef idx="minor"/>
        </p:style>
      </p:sp>
      <p:sp>
        <p:nvSpPr>
          <p:cNvPr id="86" name="CustomShape 23"/>
          <p:cNvSpPr/>
          <p:nvPr/>
        </p:nvSpPr>
        <p:spPr>
          <a:xfrm>
            <a:off x="973800" y="5772600"/>
            <a:ext cx="36720" cy="226440"/>
          </a:xfrm>
          <a:custGeom>
            <a:avLst/>
            <a:gdLst/>
            <a:ah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fillRef idx="0"/>
          <a:effectRef idx="0"/>
          <a:fontRef idx="minor"/>
        </p:style>
      </p:sp>
      <p:sp>
        <p:nvSpPr>
          <p:cNvPr id="87" name="CustomShape 24"/>
          <p:cNvSpPr/>
          <p:nvPr/>
        </p:nvSpPr>
        <p:spPr>
          <a:xfrm>
            <a:off x="1006200" y="6322680"/>
            <a:ext cx="209160" cy="529200"/>
          </a:xfrm>
          <a:custGeom>
            <a:avLst/>
            <a:gdLst/>
            <a:ah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fillRef idx="0"/>
          <a:effectRef idx="0"/>
          <a:fontRef idx="minor"/>
        </p:style>
      </p:sp>
      <p:sp>
        <p:nvSpPr>
          <p:cNvPr id="88" name="CustomShape 25"/>
          <p:cNvSpPr/>
          <p:nvPr/>
        </p:nvSpPr>
        <p:spPr>
          <a:xfrm>
            <a:off x="0" y="0"/>
            <a:ext cx="181440" cy="6856560"/>
          </a:xfrm>
          <a:prstGeom prst="rect">
            <a:avLst/>
          </a:prstGeom>
          <a:solidFill>
            <a:schemeClr val="tx2"/>
          </a:solidFill>
          <a:ln>
            <a:noFill/>
          </a:ln>
          <a:effectLst>
            <a:outerShdw blurRad="38100" dir="5400000" dist="254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89" name="CustomShape 26"/>
          <p:cNvSpPr/>
          <p:nvPr/>
        </p:nvSpPr>
        <p:spPr>
          <a:xfrm flipV="1">
            <a:off x="-4320" y="712800"/>
            <a:ext cx="1587240" cy="505800"/>
          </a:xfrm>
          <a:custGeom>
            <a:avLst/>
            <a:gdLst/>
            <a:ah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fillRef idx="0"/>
          <a:effectRef idx="0"/>
          <a:fontRef idx="minor"/>
        </p:style>
      </p:sp>
      <p:sp>
        <p:nvSpPr>
          <p:cNvPr id="90" name="PlaceHolder 27"/>
          <p:cNvSpPr>
            <a:spLocks noGrp="1"/>
          </p:cNvSpPr>
          <p:nvPr>
            <p:ph type="title"/>
          </p:nvPr>
        </p:nvSpPr>
        <p:spPr>
          <a:xfrm>
            <a:off x="609480" y="273600"/>
            <a:ext cx="10972440" cy="1144800"/>
          </a:xfrm>
          <a:prstGeom prst="rect">
            <a:avLst/>
          </a:prstGeom>
        </p:spPr>
        <p:txBody>
          <a:bodyPr lIns="0" rIns="0" tIns="0" bIns="0" anchor="ctr"/>
          <a:p>
            <a:pPr algn="ctr"/>
            <a:r>
              <a:rPr b="0" lang="cs-CZ" sz="4400" spc="-1" strike="noStrike">
                <a:solidFill>
                  <a:srgbClr val="000000"/>
                </a:solidFill>
                <a:uFill>
                  <a:solidFill>
                    <a:srgbClr val="ffffff"/>
                  </a:solidFill>
                </a:uFill>
                <a:latin typeface="Arial"/>
              </a:rPr>
              <a:t>Klikněte pro úpravu formátu textu nadpisu</a:t>
            </a:r>
            <a:endParaRPr b="0" lang="cs-CZ" sz="4400" spc="-1" strike="noStrike">
              <a:solidFill>
                <a:srgbClr val="000000"/>
              </a:solidFill>
              <a:uFill>
                <a:solidFill>
                  <a:srgbClr val="ffffff"/>
                </a:solidFill>
              </a:uFill>
              <a:latin typeface="Arial"/>
            </a:endParaRPr>
          </a:p>
        </p:txBody>
      </p:sp>
      <p:sp>
        <p:nvSpPr>
          <p:cNvPr id="91" name="PlaceHolder 28"/>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cs-CZ" sz="3200" spc="-1" strike="noStrike">
                <a:solidFill>
                  <a:srgbClr val="000000"/>
                </a:solidFill>
                <a:uFill>
                  <a:solidFill>
                    <a:srgbClr val="ffffff"/>
                  </a:solidFill>
                </a:uFill>
                <a:latin typeface="Arial"/>
              </a:rPr>
              <a:t>Klikněte pro úpravu formátu textu osnovy</a:t>
            </a:r>
            <a:endParaRPr b="0" lang="cs-CZ"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cs-CZ" sz="2800" spc="-1" strike="noStrike">
                <a:solidFill>
                  <a:srgbClr val="000000"/>
                </a:solidFill>
                <a:uFill>
                  <a:solidFill>
                    <a:srgbClr val="ffffff"/>
                  </a:solidFill>
                </a:uFill>
                <a:latin typeface="Arial"/>
              </a:rPr>
              <a:t>Druhá úroveň</a:t>
            </a:r>
            <a:endParaRPr b="0" lang="cs-CZ"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cs-CZ" sz="2400" spc="-1" strike="noStrike">
                <a:solidFill>
                  <a:srgbClr val="000000"/>
                </a:solidFill>
                <a:uFill>
                  <a:solidFill>
                    <a:srgbClr val="ffffff"/>
                  </a:solidFill>
                </a:uFill>
                <a:latin typeface="Arial"/>
              </a:rPr>
              <a:t>Třetí úroveň</a:t>
            </a:r>
            <a:endParaRPr b="0" lang="cs-CZ"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cs-CZ" sz="2000" spc="-1" strike="noStrike">
                <a:solidFill>
                  <a:srgbClr val="000000"/>
                </a:solidFill>
                <a:uFill>
                  <a:solidFill>
                    <a:srgbClr val="ffffff"/>
                  </a:solidFill>
                </a:uFill>
                <a:latin typeface="Arial"/>
              </a:rPr>
              <a:t>Čtvrtá úroveň osnovy</a:t>
            </a:r>
            <a:endParaRPr b="0" lang="cs-CZ"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cs-CZ" sz="2000" spc="-1" strike="noStrike">
                <a:solidFill>
                  <a:srgbClr val="000000"/>
                </a:solidFill>
                <a:uFill>
                  <a:solidFill>
                    <a:srgbClr val="ffffff"/>
                  </a:solidFill>
                </a:uFill>
                <a:latin typeface="Arial"/>
              </a:rPr>
              <a:t>Pátá úroveň osnovy</a:t>
            </a:r>
            <a:endParaRPr b="0" lang="cs-CZ"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cs-CZ" sz="2000" spc="-1" strike="noStrike">
                <a:solidFill>
                  <a:srgbClr val="000000"/>
                </a:solidFill>
                <a:uFill>
                  <a:solidFill>
                    <a:srgbClr val="ffffff"/>
                  </a:solidFill>
                </a:uFill>
                <a:latin typeface="Arial"/>
              </a:rPr>
              <a:t>Šestá úroveň</a:t>
            </a:r>
            <a:endParaRPr b="0" lang="cs-CZ"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cs-CZ" sz="2000" spc="-1" strike="noStrike">
                <a:solidFill>
                  <a:srgbClr val="000000"/>
                </a:solidFill>
                <a:uFill>
                  <a:solidFill>
                    <a:srgbClr val="ffffff"/>
                  </a:solidFill>
                </a:uFill>
                <a:latin typeface="Arial"/>
              </a:rPr>
              <a:t>Sedmá úroveň</a:t>
            </a:r>
            <a:endParaRPr b="0" lang="cs-CZ"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0" y="2575080"/>
            <a:ext cx="99360" cy="624600"/>
          </a:xfrm>
          <a:custGeom>
            <a:avLst/>
            <a:gdLst/>
            <a:ah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fillRef idx="0"/>
          <a:effectRef idx="0"/>
          <a:fontRef idx="minor"/>
        </p:style>
      </p:sp>
      <p:sp>
        <p:nvSpPr>
          <p:cNvPr id="129" name="CustomShape 2"/>
          <p:cNvSpPr/>
          <p:nvPr/>
        </p:nvSpPr>
        <p:spPr>
          <a:xfrm>
            <a:off x="128520" y="3156480"/>
            <a:ext cx="645120" cy="2320920"/>
          </a:xfrm>
          <a:custGeom>
            <a:avLst/>
            <a:gdLst/>
            <a:ah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fillRef idx="0"/>
          <a:effectRef idx="0"/>
          <a:fontRef idx="minor"/>
        </p:style>
      </p:sp>
      <p:sp>
        <p:nvSpPr>
          <p:cNvPr id="130" name="CustomShape 3"/>
          <p:cNvSpPr/>
          <p:nvPr/>
        </p:nvSpPr>
        <p:spPr>
          <a:xfrm>
            <a:off x="807120" y="5447160"/>
            <a:ext cx="608040" cy="1418760"/>
          </a:xfrm>
          <a:custGeom>
            <a:avLst/>
            <a:gdLst/>
            <a:ah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fillRef idx="0"/>
          <a:effectRef idx="0"/>
          <a:fontRef idx="minor"/>
        </p:style>
      </p:sp>
      <p:sp>
        <p:nvSpPr>
          <p:cNvPr id="131" name="CustomShape 4"/>
          <p:cNvSpPr/>
          <p:nvPr/>
        </p:nvSpPr>
        <p:spPr>
          <a:xfrm>
            <a:off x="959760" y="6503760"/>
            <a:ext cx="169920" cy="362160"/>
          </a:xfrm>
          <a:custGeom>
            <a:avLst/>
            <a:gdLst/>
            <a:ah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fillRef idx="0"/>
          <a:effectRef idx="0"/>
          <a:fontRef idx="minor"/>
        </p:style>
      </p:sp>
      <p:sp>
        <p:nvSpPr>
          <p:cNvPr id="132" name="CustomShape 5"/>
          <p:cNvSpPr/>
          <p:nvPr/>
        </p:nvSpPr>
        <p:spPr>
          <a:xfrm>
            <a:off x="100800" y="3201120"/>
            <a:ext cx="820440" cy="3327120"/>
          </a:xfrm>
          <a:custGeom>
            <a:avLst/>
            <a:gdLst/>
            <a:ah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fillRef idx="0"/>
          <a:effectRef idx="0"/>
          <a:fontRef idx="minor"/>
        </p:style>
      </p:sp>
      <p:sp>
        <p:nvSpPr>
          <p:cNvPr id="133" name="CustomShape 6"/>
          <p:cNvSpPr/>
          <p:nvPr/>
        </p:nvSpPr>
        <p:spPr>
          <a:xfrm>
            <a:off x="22320" y="228600"/>
            <a:ext cx="104760" cy="2926440"/>
          </a:xfrm>
          <a:custGeom>
            <a:avLst/>
            <a:gdLst/>
            <a:ah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fillRef idx="0"/>
          <a:effectRef idx="0"/>
          <a:fontRef idx="minor"/>
        </p:style>
      </p:sp>
      <p:sp>
        <p:nvSpPr>
          <p:cNvPr id="134" name="CustomShape 7"/>
          <p:cNvSpPr/>
          <p:nvPr/>
        </p:nvSpPr>
        <p:spPr>
          <a:xfrm>
            <a:off x="78120" y="2944080"/>
            <a:ext cx="76680" cy="492480"/>
          </a:xfrm>
          <a:custGeom>
            <a:avLst/>
            <a:gdLst/>
            <a:ah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fillRef idx="0"/>
          <a:effectRef idx="0"/>
          <a:fontRef idx="minor"/>
        </p:style>
      </p:sp>
      <p:sp>
        <p:nvSpPr>
          <p:cNvPr id="135" name="CustomShape 8"/>
          <p:cNvSpPr/>
          <p:nvPr/>
        </p:nvSpPr>
        <p:spPr>
          <a:xfrm>
            <a:off x="769680" y="5478840"/>
            <a:ext cx="188640" cy="1023480"/>
          </a:xfrm>
          <a:custGeom>
            <a:avLst/>
            <a:gdLst/>
            <a:ah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fillRef idx="0"/>
          <a:effectRef idx="0"/>
          <a:fontRef idx="minor"/>
        </p:style>
      </p:sp>
      <p:sp>
        <p:nvSpPr>
          <p:cNvPr id="136" name="CustomShape 9"/>
          <p:cNvSpPr/>
          <p:nvPr/>
        </p:nvSpPr>
        <p:spPr>
          <a:xfrm>
            <a:off x="775440" y="1398960"/>
            <a:ext cx="2074680" cy="4046760"/>
          </a:xfrm>
          <a:custGeom>
            <a:avLst/>
            <a:gdLst/>
            <a:ah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fillRef idx="0"/>
          <a:effectRef idx="0"/>
          <a:fontRef idx="minor"/>
        </p:style>
      </p:sp>
      <p:sp>
        <p:nvSpPr>
          <p:cNvPr id="137" name="CustomShape 10"/>
          <p:cNvSpPr/>
          <p:nvPr/>
        </p:nvSpPr>
        <p:spPr>
          <a:xfrm>
            <a:off x="922680" y="6530040"/>
            <a:ext cx="160560" cy="335880"/>
          </a:xfrm>
          <a:custGeom>
            <a:avLst/>
            <a:gdLst/>
            <a:ah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fillRef idx="0"/>
          <a:effectRef idx="0"/>
          <a:fontRef idx="minor"/>
        </p:style>
      </p:sp>
      <p:sp>
        <p:nvSpPr>
          <p:cNvPr id="138" name="CustomShape 11"/>
          <p:cNvSpPr/>
          <p:nvPr/>
        </p:nvSpPr>
        <p:spPr>
          <a:xfrm>
            <a:off x="769680" y="5359320"/>
            <a:ext cx="36000" cy="220320"/>
          </a:xfrm>
          <a:custGeom>
            <a:avLst/>
            <a:gdLst/>
            <a:ah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fillRef idx="0"/>
          <a:effectRef idx="0"/>
          <a:fontRef idx="minor"/>
        </p:style>
      </p:sp>
      <p:sp>
        <p:nvSpPr>
          <p:cNvPr id="139" name="CustomShape 12"/>
          <p:cNvSpPr/>
          <p:nvPr/>
        </p:nvSpPr>
        <p:spPr>
          <a:xfrm>
            <a:off x="849960" y="6244560"/>
            <a:ext cx="237240" cy="621000"/>
          </a:xfrm>
          <a:custGeom>
            <a:avLst/>
            <a:gdLst/>
            <a:ah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fillRef idx="0"/>
          <a:effectRef idx="0"/>
          <a:fontRef idx="minor"/>
        </p:style>
      </p:sp>
      <p:sp>
        <p:nvSpPr>
          <p:cNvPr id="140" name="CustomShape 13"/>
          <p:cNvSpPr/>
          <p:nvPr/>
        </p:nvSpPr>
        <p:spPr>
          <a:xfrm>
            <a:off x="27360" y="0"/>
            <a:ext cx="492840" cy="4399560"/>
          </a:xfrm>
          <a:custGeom>
            <a:avLst/>
            <a:gdLst/>
            <a:ah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fillRef idx="0"/>
          <a:effectRef idx="0"/>
          <a:fontRef idx="minor"/>
        </p:style>
      </p:sp>
      <p:sp>
        <p:nvSpPr>
          <p:cNvPr id="141" name="CustomShape 14"/>
          <p:cNvSpPr/>
          <p:nvPr/>
        </p:nvSpPr>
        <p:spPr>
          <a:xfrm>
            <a:off x="550440" y="4316400"/>
            <a:ext cx="421920" cy="1579320"/>
          </a:xfrm>
          <a:custGeom>
            <a:avLst/>
            <a:gdLst/>
            <a:ah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fillRef idx="0"/>
          <a:effectRef idx="0"/>
          <a:fontRef idx="minor"/>
        </p:style>
      </p:sp>
      <p:sp>
        <p:nvSpPr>
          <p:cNvPr id="142" name="CustomShape 15"/>
          <p:cNvSpPr/>
          <p:nvPr/>
        </p:nvSpPr>
        <p:spPr>
          <a:xfrm>
            <a:off x="1006200" y="5862600"/>
            <a:ext cx="429480" cy="989280"/>
          </a:xfrm>
          <a:custGeom>
            <a:avLst/>
            <a:gdLst/>
            <a:ah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fillRef idx="0"/>
          <a:effectRef idx="0"/>
          <a:fontRef idx="minor"/>
        </p:style>
      </p:sp>
      <p:sp>
        <p:nvSpPr>
          <p:cNvPr id="143" name="CustomShape 16"/>
          <p:cNvSpPr/>
          <p:nvPr/>
        </p:nvSpPr>
        <p:spPr>
          <a:xfrm>
            <a:off x="521640" y="4364280"/>
            <a:ext cx="550440" cy="2234520"/>
          </a:xfrm>
          <a:custGeom>
            <a:avLst/>
            <a:gdLst/>
            <a:ah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fillRef idx="0"/>
          <a:effectRef idx="0"/>
          <a:fontRef idx="minor"/>
        </p:style>
      </p:sp>
      <p:sp>
        <p:nvSpPr>
          <p:cNvPr id="144" name="CustomShape 17"/>
          <p:cNvSpPr/>
          <p:nvPr/>
        </p:nvSpPr>
        <p:spPr>
          <a:xfrm>
            <a:off x="468000" y="1289160"/>
            <a:ext cx="172800" cy="3025800"/>
          </a:xfrm>
          <a:custGeom>
            <a:avLst/>
            <a:gdLst/>
            <a:ah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fillRef idx="0"/>
          <a:effectRef idx="0"/>
          <a:fontRef idx="minor"/>
        </p:style>
      </p:sp>
      <p:sp>
        <p:nvSpPr>
          <p:cNvPr id="145" name="CustomShape 18"/>
          <p:cNvSpPr/>
          <p:nvPr/>
        </p:nvSpPr>
        <p:spPr>
          <a:xfrm>
            <a:off x="1111680" y="6571440"/>
            <a:ext cx="132840" cy="280080"/>
          </a:xfrm>
          <a:custGeom>
            <a:avLst/>
            <a:gdLst/>
            <a:ah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fillRef idx="0"/>
          <a:effectRef idx="0"/>
          <a:fontRef idx="minor"/>
        </p:style>
      </p:sp>
      <p:sp>
        <p:nvSpPr>
          <p:cNvPr id="146" name="CustomShape 19"/>
          <p:cNvSpPr/>
          <p:nvPr/>
        </p:nvSpPr>
        <p:spPr>
          <a:xfrm>
            <a:off x="502560" y="4107600"/>
            <a:ext cx="81000" cy="510120"/>
          </a:xfrm>
          <a:custGeom>
            <a:avLst/>
            <a:gdLst/>
            <a:ah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fillRef idx="0"/>
          <a:effectRef idx="0"/>
          <a:fontRef idx="minor"/>
        </p:style>
      </p:sp>
      <p:sp>
        <p:nvSpPr>
          <p:cNvPr id="147" name="CustomShape 20"/>
          <p:cNvSpPr/>
          <p:nvPr/>
        </p:nvSpPr>
        <p:spPr>
          <a:xfrm>
            <a:off x="973800" y="3145680"/>
            <a:ext cx="1408680" cy="2715480"/>
          </a:xfrm>
          <a:custGeom>
            <a:avLst/>
            <a:gdLst/>
            <a:ah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fillRef idx="0"/>
          <a:effectRef idx="0"/>
          <a:fontRef idx="minor"/>
        </p:style>
      </p:sp>
      <p:sp>
        <p:nvSpPr>
          <p:cNvPr id="148" name="CustomShape 21"/>
          <p:cNvSpPr/>
          <p:nvPr/>
        </p:nvSpPr>
        <p:spPr>
          <a:xfrm>
            <a:off x="1073520" y="6600240"/>
            <a:ext cx="119160" cy="251640"/>
          </a:xfrm>
          <a:custGeom>
            <a:avLst/>
            <a:gdLst/>
            <a:ah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fillRef idx="0"/>
          <a:effectRef idx="0"/>
          <a:fontRef idx="minor"/>
        </p:style>
      </p:sp>
      <p:sp>
        <p:nvSpPr>
          <p:cNvPr id="149" name="CustomShape 22"/>
          <p:cNvSpPr/>
          <p:nvPr/>
        </p:nvSpPr>
        <p:spPr>
          <a:xfrm>
            <a:off x="973800" y="5897160"/>
            <a:ext cx="136440" cy="672840"/>
          </a:xfrm>
          <a:custGeom>
            <a:avLst/>
            <a:gdLst/>
            <a:ah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fillRef idx="0"/>
          <a:effectRef idx="0"/>
          <a:fontRef idx="minor"/>
        </p:style>
      </p:sp>
      <p:sp>
        <p:nvSpPr>
          <p:cNvPr id="150" name="CustomShape 23"/>
          <p:cNvSpPr/>
          <p:nvPr/>
        </p:nvSpPr>
        <p:spPr>
          <a:xfrm>
            <a:off x="973800" y="5772600"/>
            <a:ext cx="36720" cy="226440"/>
          </a:xfrm>
          <a:custGeom>
            <a:avLst/>
            <a:gdLst/>
            <a:ah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fillRef idx="0"/>
          <a:effectRef idx="0"/>
          <a:fontRef idx="minor"/>
        </p:style>
      </p:sp>
      <p:sp>
        <p:nvSpPr>
          <p:cNvPr id="151" name="CustomShape 24"/>
          <p:cNvSpPr/>
          <p:nvPr/>
        </p:nvSpPr>
        <p:spPr>
          <a:xfrm>
            <a:off x="1006200" y="6322680"/>
            <a:ext cx="209160" cy="529200"/>
          </a:xfrm>
          <a:custGeom>
            <a:avLst/>
            <a:gdLst/>
            <a:ah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fillRef idx="0"/>
          <a:effectRef idx="0"/>
          <a:fontRef idx="minor"/>
        </p:style>
      </p:sp>
      <p:sp>
        <p:nvSpPr>
          <p:cNvPr id="152" name="CustomShape 25"/>
          <p:cNvSpPr/>
          <p:nvPr/>
        </p:nvSpPr>
        <p:spPr>
          <a:xfrm>
            <a:off x="0" y="0"/>
            <a:ext cx="181440" cy="6856560"/>
          </a:xfrm>
          <a:prstGeom prst="rect">
            <a:avLst/>
          </a:prstGeom>
          <a:solidFill>
            <a:schemeClr val="tx2"/>
          </a:solidFill>
          <a:ln>
            <a:noFill/>
          </a:ln>
          <a:effectLst>
            <a:outerShdw blurRad="38100" dir="5400000" dist="254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153" name="CustomShape 26"/>
          <p:cNvSpPr/>
          <p:nvPr/>
        </p:nvSpPr>
        <p:spPr>
          <a:xfrm flipV="1">
            <a:off x="-4320" y="712800"/>
            <a:ext cx="1587240" cy="505800"/>
          </a:xfrm>
          <a:custGeom>
            <a:avLst/>
            <a:gdLst/>
            <a:ah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fillRef idx="0"/>
          <a:effectRef idx="0"/>
          <a:fontRef idx="minor"/>
        </p:style>
      </p:sp>
      <p:sp>
        <p:nvSpPr>
          <p:cNvPr id="154" name="PlaceHolder 27"/>
          <p:cNvSpPr>
            <a:spLocks noGrp="1"/>
          </p:cNvSpPr>
          <p:nvPr>
            <p:ph type="title"/>
          </p:nvPr>
        </p:nvSpPr>
        <p:spPr>
          <a:xfrm>
            <a:off x="609480" y="273600"/>
            <a:ext cx="10972080" cy="1144440"/>
          </a:xfrm>
          <a:prstGeom prst="rect">
            <a:avLst/>
          </a:prstGeom>
        </p:spPr>
        <p:txBody>
          <a:bodyPr lIns="0" rIns="0" tIns="0" bIns="0" anchor="ctr"/>
          <a:p>
            <a:r>
              <a:rPr b="0" lang="cs-CZ" sz="1800" spc="-1" strike="noStrike">
                <a:solidFill>
                  <a:srgbClr val="000000"/>
                </a:solidFill>
                <a:uFill>
                  <a:solidFill>
                    <a:srgbClr val="ffffff"/>
                  </a:solidFill>
                </a:uFill>
                <a:latin typeface="Arial"/>
              </a:rPr>
              <a:t>Klikněte pro úpravu formátu textu nadpisu</a:t>
            </a:r>
            <a:endParaRPr b="0" lang="cs-CZ" sz="1800" spc="-1" strike="noStrike">
              <a:solidFill>
                <a:srgbClr val="000000"/>
              </a:solidFill>
              <a:uFill>
                <a:solidFill>
                  <a:srgbClr val="ffffff"/>
                </a:solidFill>
              </a:uFill>
              <a:latin typeface="Arial"/>
            </a:endParaRPr>
          </a:p>
        </p:txBody>
      </p:sp>
      <p:sp>
        <p:nvSpPr>
          <p:cNvPr id="155" name="PlaceHolder 28"/>
          <p:cNvSpPr>
            <a:spLocks noGrp="1"/>
          </p:cNvSpPr>
          <p:nvPr>
            <p:ph type="body"/>
          </p:nvPr>
        </p:nvSpPr>
        <p:spPr>
          <a:xfrm>
            <a:off x="609480" y="1604520"/>
            <a:ext cx="535392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cs-CZ" sz="1800" spc="-1" strike="noStrike">
                <a:solidFill>
                  <a:srgbClr val="000000"/>
                </a:solidFill>
                <a:uFill>
                  <a:solidFill>
                    <a:srgbClr val="ffffff"/>
                  </a:solidFill>
                </a:uFill>
                <a:latin typeface="Arial"/>
              </a:rPr>
              <a:t>Klikněte pro úpravu formátu textu osnovy</a:t>
            </a:r>
            <a:endParaRPr b="0" lang="cs-CZ" sz="18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cs-CZ" sz="1800" spc="-1" strike="noStrike">
                <a:solidFill>
                  <a:srgbClr val="000000"/>
                </a:solidFill>
                <a:uFill>
                  <a:solidFill>
                    <a:srgbClr val="ffffff"/>
                  </a:solidFill>
                </a:uFill>
                <a:latin typeface="Arial"/>
              </a:rPr>
              <a:t>Druhá úroveň</a:t>
            </a:r>
            <a:endParaRPr b="0" lang="cs-CZ" sz="1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cs-CZ" sz="1800" spc="-1" strike="noStrike">
                <a:solidFill>
                  <a:srgbClr val="000000"/>
                </a:solidFill>
                <a:uFill>
                  <a:solidFill>
                    <a:srgbClr val="ffffff"/>
                  </a:solidFill>
                </a:uFill>
                <a:latin typeface="Arial"/>
              </a:rPr>
              <a:t>Třetí úroveň</a:t>
            </a:r>
            <a:endParaRPr b="0" lang="cs-CZ" sz="18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cs-CZ" sz="1800" spc="-1" strike="noStrike">
                <a:solidFill>
                  <a:srgbClr val="000000"/>
                </a:solidFill>
                <a:uFill>
                  <a:solidFill>
                    <a:srgbClr val="ffffff"/>
                  </a:solidFill>
                </a:uFill>
                <a:latin typeface="Arial"/>
              </a:rPr>
              <a:t>Čtvrtá úroveň osnovy</a:t>
            </a:r>
            <a:endParaRPr b="0" lang="cs-CZ" sz="18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cs-CZ" sz="1800" spc="-1" strike="noStrike">
                <a:solidFill>
                  <a:srgbClr val="000000"/>
                </a:solidFill>
                <a:uFill>
                  <a:solidFill>
                    <a:srgbClr val="ffffff"/>
                  </a:solidFill>
                </a:uFill>
                <a:latin typeface="Arial"/>
              </a:rPr>
              <a:t>Pátá úroveň osnovy</a:t>
            </a:r>
            <a:endParaRPr b="0" lang="cs-CZ" sz="18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cs-CZ" sz="1800" spc="-1" strike="noStrike">
                <a:solidFill>
                  <a:srgbClr val="000000"/>
                </a:solidFill>
                <a:uFill>
                  <a:solidFill>
                    <a:srgbClr val="ffffff"/>
                  </a:solidFill>
                </a:uFill>
                <a:latin typeface="Arial"/>
              </a:rPr>
              <a:t>Šestá úroveň</a:t>
            </a:r>
            <a:endParaRPr b="0" lang="cs-CZ" sz="18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cs-CZ" sz="1800" spc="-1" strike="noStrike">
                <a:solidFill>
                  <a:srgbClr val="000000"/>
                </a:solidFill>
                <a:uFill>
                  <a:solidFill>
                    <a:srgbClr val="ffffff"/>
                  </a:solidFill>
                </a:uFill>
                <a:latin typeface="Arial"/>
              </a:rPr>
              <a:t>Sedmá úroveň</a:t>
            </a:r>
            <a:endParaRPr b="0" lang="cs-CZ" sz="1800" spc="-1" strike="noStrike">
              <a:solidFill>
                <a:srgbClr val="000000"/>
              </a:solidFill>
              <a:uFill>
                <a:solidFill>
                  <a:srgbClr val="ffffff"/>
                </a:solidFill>
              </a:uFill>
              <a:latin typeface="Arial"/>
            </a:endParaRPr>
          </a:p>
        </p:txBody>
      </p:sp>
      <p:sp>
        <p:nvSpPr>
          <p:cNvPr id="156" name="PlaceHolder 29"/>
          <p:cNvSpPr>
            <a:spLocks noGrp="1"/>
          </p:cNvSpPr>
          <p:nvPr>
            <p:ph type="body"/>
          </p:nvPr>
        </p:nvSpPr>
        <p:spPr>
          <a:xfrm>
            <a:off x="6231960" y="1604520"/>
            <a:ext cx="535392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cs-CZ" sz="1800" spc="-1" strike="noStrike">
                <a:solidFill>
                  <a:srgbClr val="000000"/>
                </a:solidFill>
                <a:uFill>
                  <a:solidFill>
                    <a:srgbClr val="ffffff"/>
                  </a:solidFill>
                </a:uFill>
                <a:latin typeface="Arial"/>
              </a:rPr>
              <a:t>Klikněte pro úpravu formátu textu osnovy</a:t>
            </a:r>
            <a:endParaRPr b="0" lang="cs-CZ" sz="18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cs-CZ" sz="1800" spc="-1" strike="noStrike">
                <a:solidFill>
                  <a:srgbClr val="000000"/>
                </a:solidFill>
                <a:uFill>
                  <a:solidFill>
                    <a:srgbClr val="ffffff"/>
                  </a:solidFill>
                </a:uFill>
                <a:latin typeface="Arial"/>
              </a:rPr>
              <a:t>Druhá úroveň</a:t>
            </a:r>
            <a:endParaRPr b="0" lang="cs-CZ" sz="1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cs-CZ" sz="1800" spc="-1" strike="noStrike">
                <a:solidFill>
                  <a:srgbClr val="000000"/>
                </a:solidFill>
                <a:uFill>
                  <a:solidFill>
                    <a:srgbClr val="ffffff"/>
                  </a:solidFill>
                </a:uFill>
                <a:latin typeface="Arial"/>
              </a:rPr>
              <a:t>Třetí úroveň</a:t>
            </a:r>
            <a:endParaRPr b="0" lang="cs-CZ" sz="18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cs-CZ" sz="1800" spc="-1" strike="noStrike">
                <a:solidFill>
                  <a:srgbClr val="000000"/>
                </a:solidFill>
                <a:uFill>
                  <a:solidFill>
                    <a:srgbClr val="ffffff"/>
                  </a:solidFill>
                </a:uFill>
                <a:latin typeface="Arial"/>
              </a:rPr>
              <a:t>Čtvrtá úroveň osnovy</a:t>
            </a:r>
            <a:endParaRPr b="0" lang="cs-CZ" sz="18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cs-CZ" sz="1800" spc="-1" strike="noStrike">
                <a:solidFill>
                  <a:srgbClr val="000000"/>
                </a:solidFill>
                <a:uFill>
                  <a:solidFill>
                    <a:srgbClr val="ffffff"/>
                  </a:solidFill>
                </a:uFill>
                <a:latin typeface="Arial"/>
              </a:rPr>
              <a:t>Pátá úroveň osnovy</a:t>
            </a:r>
            <a:endParaRPr b="0" lang="cs-CZ" sz="18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cs-CZ" sz="1800" spc="-1" strike="noStrike">
                <a:solidFill>
                  <a:srgbClr val="000000"/>
                </a:solidFill>
                <a:uFill>
                  <a:solidFill>
                    <a:srgbClr val="ffffff"/>
                  </a:solidFill>
                </a:uFill>
                <a:latin typeface="Arial"/>
              </a:rPr>
              <a:t>Šestá úroveň</a:t>
            </a:r>
            <a:endParaRPr b="0" lang="cs-CZ" sz="18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cs-CZ" sz="1800" spc="-1" strike="noStrike">
                <a:solidFill>
                  <a:srgbClr val="000000"/>
                </a:solidFill>
                <a:uFill>
                  <a:solidFill>
                    <a:srgbClr val="ffffff"/>
                  </a:solidFill>
                </a:uFill>
                <a:latin typeface="Arial"/>
              </a:rPr>
              <a:t>Sedmá úroveň</a:t>
            </a:r>
            <a:endParaRPr b="0" lang="cs-CZ" sz="18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hyperlink" Target="https://www.youtube.com/watch?v=P2pLJfWUjc8" TargetMode="External"/><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6.wmf"/><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28.xml"/>
</Relationships>
</file>

<file path=ppt/slides/_rels/slide19.xml.rels><?xml version="1.0" encoding="UTF-8"?>
<Relationships xmlns="http://schemas.openxmlformats.org/package/2006/relationships"><Relationship Id="rId1" Type="http://schemas.openxmlformats.org/officeDocument/2006/relationships/hyperlink" Target="http://www2.iec.cat/institucio/seccions/Filologica/pdf/Aplicaci&#243;normesAFI.pdf" TargetMode="External"/><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CustomShape 1"/>
          <p:cNvSpPr/>
          <p:nvPr/>
        </p:nvSpPr>
        <p:spPr>
          <a:xfrm>
            <a:off x="2589120" y="2237400"/>
            <a:ext cx="8913960" cy="2261520"/>
          </a:xfrm>
          <a:prstGeom prst="rect">
            <a:avLst/>
          </a:prstGeom>
          <a:noFill/>
          <a:ln>
            <a:noFill/>
          </a:ln>
        </p:spPr>
        <p:style>
          <a:lnRef idx="0"/>
          <a:fillRef idx="0"/>
          <a:effectRef idx="0"/>
          <a:fontRef idx="minor"/>
        </p:style>
        <p:txBody>
          <a:bodyPr lIns="90000" rIns="90000" tIns="45000" bIns="45000" anchor="b"/>
          <a:p>
            <a:pPr>
              <a:lnSpc>
                <a:spcPct val="100000"/>
              </a:lnSpc>
            </a:pPr>
            <a:r>
              <a:rPr b="0" lang="cs-CZ" sz="5400" spc="-1" strike="noStrike">
                <a:solidFill>
                  <a:srgbClr val="178dbb"/>
                </a:solidFill>
                <a:uFill>
                  <a:solidFill>
                    <a:srgbClr val="ffffff"/>
                  </a:solidFill>
                </a:uFill>
                <a:latin typeface="Arial"/>
                <a:ea typeface="DejaVu Sans"/>
              </a:rPr>
              <a:t>Tema 3. La fonètica</a:t>
            </a:r>
            <a:endParaRPr b="0" lang="cs-CZ" sz="54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CustomShape 1"/>
          <p:cNvSpPr/>
          <p:nvPr/>
        </p:nvSpPr>
        <p:spPr>
          <a:xfrm>
            <a:off x="2593080" y="624240"/>
            <a:ext cx="8910360" cy="1279440"/>
          </a:xfrm>
          <a:prstGeom prst="rect">
            <a:avLst/>
          </a:prstGeom>
          <a:noFill/>
          <a:ln>
            <a:noFill/>
          </a:ln>
        </p:spPr>
        <p:style>
          <a:lnRef idx="0"/>
          <a:fillRef idx="0"/>
          <a:effectRef idx="0"/>
          <a:fontRef idx="minor"/>
        </p:style>
        <p:txBody>
          <a:bodyPr lIns="90000" rIns="90000" tIns="45000" bIns="45000">
            <a:normAutofit/>
          </a:bodyPr>
          <a:p>
            <a:pPr>
              <a:lnSpc>
                <a:spcPct val="100000"/>
              </a:lnSpc>
            </a:pPr>
            <a:r>
              <a:rPr b="0" lang="cs-CZ" sz="2800" spc="-1" strike="noStrike">
                <a:solidFill>
                  <a:srgbClr val="178dbb"/>
                </a:solidFill>
                <a:uFill>
                  <a:solidFill>
                    <a:srgbClr val="ffffff"/>
                  </a:solidFill>
                </a:uFill>
                <a:latin typeface="Arial"/>
                <a:ea typeface="DejaVu Sans"/>
              </a:rPr>
              <a:t>4.2 La fonació</a:t>
            </a:r>
            <a:endParaRPr b="0" lang="cs-CZ" sz="2800" spc="-1" strike="noStrike">
              <a:solidFill>
                <a:srgbClr val="000000"/>
              </a:solidFill>
              <a:uFill>
                <a:solidFill>
                  <a:srgbClr val="ffffff"/>
                </a:solidFill>
              </a:uFill>
              <a:latin typeface="Arial"/>
            </a:endParaRPr>
          </a:p>
        </p:txBody>
      </p:sp>
      <p:sp>
        <p:nvSpPr>
          <p:cNvPr id="232" name="CustomShape 2"/>
          <p:cNvSpPr/>
          <p:nvPr/>
        </p:nvSpPr>
        <p:spPr>
          <a:xfrm>
            <a:off x="2589120" y="1422360"/>
            <a:ext cx="8913960" cy="5281920"/>
          </a:xfrm>
          <a:prstGeom prst="rect">
            <a:avLst/>
          </a:prstGeom>
          <a:noFill/>
          <a:ln>
            <a:noFill/>
          </a:ln>
        </p:spPr>
        <p:style>
          <a:lnRef idx="0"/>
          <a:fillRef idx="0"/>
          <a:effectRef idx="0"/>
          <a:fontRef idx="minor"/>
        </p:style>
        <p:txBody>
          <a:bodyPr lIns="90000" rIns="90000" tIns="45000" bIns="45000">
            <a:normAutofit/>
          </a:bodyPr>
          <a:p>
            <a:pPr marL="343080" indent="-341640">
              <a:lnSpc>
                <a:spcPct val="100000"/>
              </a:lnSpc>
              <a:spcBef>
                <a:spcPts val="1001"/>
              </a:spcBef>
              <a:buClr>
                <a:srgbClr val="353535"/>
              </a:buClr>
              <a:buFont typeface="Wingdings 3" charset="2"/>
              <a:buChar char=""/>
            </a:pPr>
            <a:r>
              <a:rPr b="0" lang="cs-CZ" sz="1800" spc="-1" strike="noStrike">
                <a:solidFill>
                  <a:srgbClr val="404040"/>
                </a:solidFill>
                <a:uFill>
                  <a:solidFill>
                    <a:srgbClr val="ffffff"/>
                  </a:solidFill>
                </a:uFill>
                <a:latin typeface="Arial"/>
                <a:ea typeface="DejaVu Sans"/>
              </a:rPr>
              <a:t>La fonació és el </a:t>
            </a:r>
            <a:r>
              <a:rPr b="1" lang="cs-CZ" sz="1800" spc="-1" strike="noStrike">
                <a:solidFill>
                  <a:srgbClr val="404040"/>
                </a:solidFill>
                <a:uFill>
                  <a:solidFill>
                    <a:srgbClr val="ffffff"/>
                  </a:solidFill>
                </a:uFill>
                <a:latin typeface="Arial"/>
                <a:ea typeface="DejaVu Sans"/>
              </a:rPr>
              <a:t>procés mitjançant el qual es produeix la veu</a:t>
            </a:r>
            <a:r>
              <a:rPr b="0" lang="cs-CZ" sz="1800" spc="-1" strike="noStrike">
                <a:solidFill>
                  <a:srgbClr val="404040"/>
                </a:solidFill>
                <a:uFill>
                  <a:solidFill>
                    <a:srgbClr val="ffffff"/>
                  </a:solidFill>
                </a:uFill>
                <a:latin typeface="Arial"/>
                <a:ea typeface="DejaVu Sans"/>
              </a:rPr>
              <a:t>. </a:t>
            </a:r>
            <a:endParaRPr b="0" lang="cs-CZ" sz="1800" spc="-1" strike="noStrike">
              <a:solidFill>
                <a:srgbClr val="000000"/>
              </a:solidFill>
              <a:uFill>
                <a:solidFill>
                  <a:srgbClr val="ffffff"/>
                </a:solidFill>
              </a:uFill>
              <a:latin typeface="Arial"/>
            </a:endParaRPr>
          </a:p>
          <a:p>
            <a:pPr marL="343080" indent="-341640">
              <a:lnSpc>
                <a:spcPct val="100000"/>
              </a:lnSpc>
              <a:spcBef>
                <a:spcPts val="1001"/>
              </a:spcBef>
              <a:buClr>
                <a:srgbClr val="353535"/>
              </a:buClr>
              <a:buFont typeface="Wingdings 3" charset="2"/>
              <a:buChar char=""/>
            </a:pPr>
            <a:r>
              <a:rPr b="0" lang="cs-CZ" sz="1800" spc="-1" strike="noStrike">
                <a:solidFill>
                  <a:srgbClr val="404040"/>
                </a:solidFill>
                <a:uFill>
                  <a:solidFill>
                    <a:srgbClr val="ffffff"/>
                  </a:solidFill>
                </a:uFill>
                <a:latin typeface="Arial"/>
                <a:ea typeface="DejaVu Sans"/>
              </a:rPr>
              <a:t>Té lloc a la laringe, un conjunt de cartílags i un os (</a:t>
            </a:r>
            <a:r>
              <a:rPr b="0" i="1" lang="cs-CZ" sz="1800" spc="-1" strike="noStrike">
                <a:solidFill>
                  <a:srgbClr val="404040"/>
                </a:solidFill>
                <a:uFill>
                  <a:solidFill>
                    <a:srgbClr val="ffffff"/>
                  </a:solidFill>
                </a:uFill>
                <a:latin typeface="Arial"/>
                <a:ea typeface="DejaVu Sans"/>
              </a:rPr>
              <a:t>hioides</a:t>
            </a:r>
            <a:r>
              <a:rPr b="0" lang="cs-CZ" sz="1800" spc="-1" strike="noStrike">
                <a:solidFill>
                  <a:srgbClr val="404040"/>
                </a:solidFill>
                <a:uFill>
                  <a:solidFill>
                    <a:srgbClr val="ffffff"/>
                  </a:solidFill>
                </a:uFill>
                <a:latin typeface="Arial"/>
                <a:ea typeface="DejaVu Sans"/>
              </a:rPr>
              <a:t>).</a:t>
            </a:r>
            <a:endParaRPr b="0" lang="cs-CZ" sz="1800" spc="-1" strike="noStrike">
              <a:solidFill>
                <a:srgbClr val="000000"/>
              </a:solidFill>
              <a:uFill>
                <a:solidFill>
                  <a:srgbClr val="ffffff"/>
                </a:solidFill>
              </a:uFill>
              <a:latin typeface="Arial"/>
            </a:endParaRPr>
          </a:p>
          <a:p>
            <a:pPr marL="343080" indent="-341640">
              <a:lnSpc>
                <a:spcPct val="100000"/>
              </a:lnSpc>
              <a:spcBef>
                <a:spcPts val="1001"/>
              </a:spcBef>
              <a:buClr>
                <a:srgbClr val="353535"/>
              </a:buClr>
              <a:buFont typeface="Wingdings 3" charset="2"/>
              <a:buChar char=""/>
            </a:pPr>
            <a:r>
              <a:rPr b="0" lang="cs-CZ" sz="1800" spc="-1" strike="noStrike">
                <a:solidFill>
                  <a:srgbClr val="404040"/>
                </a:solidFill>
                <a:uFill>
                  <a:solidFill>
                    <a:srgbClr val="ffffff"/>
                  </a:solidFill>
                </a:uFill>
                <a:latin typeface="Arial"/>
                <a:ea typeface="DejaVu Sans"/>
              </a:rPr>
              <a:t>Un dels cartílags més importants és el </a:t>
            </a:r>
            <a:r>
              <a:rPr b="1" lang="cs-CZ" sz="1800" spc="-1" strike="noStrike">
                <a:solidFill>
                  <a:srgbClr val="404040"/>
                </a:solidFill>
                <a:uFill>
                  <a:solidFill>
                    <a:srgbClr val="ffffff"/>
                  </a:solidFill>
                </a:uFill>
                <a:latin typeface="Arial"/>
                <a:ea typeface="DejaVu Sans"/>
              </a:rPr>
              <a:t>tiroides</a:t>
            </a:r>
            <a:r>
              <a:rPr b="0" lang="cs-CZ" sz="1800" spc="-1" strike="noStrike">
                <a:solidFill>
                  <a:srgbClr val="404040"/>
                </a:solidFill>
                <a:uFill>
                  <a:solidFill>
                    <a:srgbClr val="ffffff"/>
                  </a:solidFill>
                </a:uFill>
                <a:latin typeface="Arial"/>
                <a:ea typeface="DejaVu Sans"/>
              </a:rPr>
              <a:t>. Aquest cartílag té una cavitat on hi ha les </a:t>
            </a:r>
            <a:r>
              <a:rPr b="1" lang="cs-CZ" sz="1800" spc="-1" strike="noStrike">
                <a:solidFill>
                  <a:srgbClr val="404040"/>
                </a:solidFill>
                <a:uFill>
                  <a:solidFill>
                    <a:srgbClr val="ffffff"/>
                  </a:solidFill>
                </a:uFill>
                <a:latin typeface="Arial"/>
                <a:ea typeface="DejaVu Sans"/>
              </a:rPr>
              <a:t>cordes vocals</a:t>
            </a:r>
            <a:r>
              <a:rPr b="0" lang="cs-CZ" sz="1800" spc="-1" strike="noStrike">
                <a:solidFill>
                  <a:srgbClr val="404040"/>
                </a:solidFill>
                <a:uFill>
                  <a:solidFill>
                    <a:srgbClr val="ffffff"/>
                  </a:solidFill>
                </a:uFill>
                <a:latin typeface="Arial"/>
                <a:ea typeface="DejaVu Sans"/>
              </a:rPr>
              <a:t> o </a:t>
            </a:r>
            <a:r>
              <a:rPr b="1" lang="cs-CZ" sz="1800" spc="-1" strike="noStrike">
                <a:solidFill>
                  <a:srgbClr val="404040"/>
                </a:solidFill>
                <a:uFill>
                  <a:solidFill>
                    <a:srgbClr val="ffffff"/>
                  </a:solidFill>
                </a:uFill>
                <a:latin typeface="Arial"/>
                <a:ea typeface="DejaVu Sans"/>
              </a:rPr>
              <a:t>plecs glòtics.</a:t>
            </a:r>
            <a:r>
              <a:rPr b="0" lang="cs-CZ" sz="1800" spc="-1" strike="noStrike">
                <a:solidFill>
                  <a:srgbClr val="404040"/>
                </a:solidFill>
                <a:uFill>
                  <a:solidFill>
                    <a:srgbClr val="ffffff"/>
                  </a:solidFill>
                </a:uFill>
                <a:latin typeface="Arial"/>
                <a:ea typeface="DejaVu Sans"/>
              </a:rPr>
              <a:t> L’espai que queda entremig dels dos plecs és la </a:t>
            </a:r>
            <a:r>
              <a:rPr b="1" lang="cs-CZ" sz="1800" spc="-1" strike="noStrike">
                <a:solidFill>
                  <a:srgbClr val="404040"/>
                </a:solidFill>
                <a:uFill>
                  <a:solidFill>
                    <a:srgbClr val="ffffff"/>
                  </a:solidFill>
                </a:uFill>
                <a:latin typeface="Arial"/>
                <a:ea typeface="DejaVu Sans"/>
              </a:rPr>
              <a:t>glotis.</a:t>
            </a:r>
            <a:endParaRPr b="0" lang="cs-CZ" sz="1800" spc="-1" strike="noStrike">
              <a:solidFill>
                <a:srgbClr val="000000"/>
              </a:solidFill>
              <a:uFill>
                <a:solidFill>
                  <a:srgbClr val="ffffff"/>
                </a:solidFill>
              </a:uFill>
              <a:latin typeface="Arial"/>
            </a:endParaRPr>
          </a:p>
          <a:p>
            <a:pPr marL="343080" indent="-341640">
              <a:lnSpc>
                <a:spcPct val="100000"/>
              </a:lnSpc>
              <a:spcBef>
                <a:spcPts val="1001"/>
              </a:spcBef>
              <a:buClr>
                <a:srgbClr val="353535"/>
              </a:buClr>
              <a:buFont typeface="Wingdings 3" charset="2"/>
              <a:buChar char=""/>
            </a:pPr>
            <a:r>
              <a:rPr b="0" lang="cs-CZ" sz="1800" spc="-1" strike="noStrike">
                <a:solidFill>
                  <a:srgbClr val="404040"/>
                </a:solidFill>
                <a:uFill>
                  <a:solidFill>
                    <a:srgbClr val="ffffff"/>
                  </a:solidFill>
                </a:uFill>
                <a:latin typeface="Arial"/>
                <a:ea typeface="DejaVu Sans"/>
              </a:rPr>
              <a:t>Si la glotis està </a:t>
            </a:r>
            <a:r>
              <a:rPr b="1" lang="cs-CZ" sz="1800" spc="-1" strike="noStrike">
                <a:solidFill>
                  <a:srgbClr val="404040"/>
                </a:solidFill>
                <a:uFill>
                  <a:solidFill>
                    <a:srgbClr val="ffffff"/>
                  </a:solidFill>
                </a:uFill>
                <a:latin typeface="Arial"/>
                <a:ea typeface="DejaVu Sans"/>
              </a:rPr>
              <a:t>oberta</a:t>
            </a:r>
            <a:r>
              <a:rPr b="0" lang="cs-CZ" sz="1800" spc="-1" strike="noStrike">
                <a:solidFill>
                  <a:srgbClr val="404040"/>
                </a:solidFill>
                <a:uFill>
                  <a:solidFill>
                    <a:srgbClr val="ffffff"/>
                  </a:solidFill>
                </a:uFill>
                <a:latin typeface="Arial"/>
                <a:ea typeface="DejaVu Sans"/>
              </a:rPr>
              <a:t> (plecs glotals separats), l’aire pot sortir lliurement: no hi ha veu. Aleshores parlarem de sons </a:t>
            </a:r>
            <a:r>
              <a:rPr b="1" lang="cs-CZ" sz="1800" spc="-1" strike="noStrike">
                <a:solidFill>
                  <a:srgbClr val="404040"/>
                </a:solidFill>
                <a:uFill>
                  <a:solidFill>
                    <a:srgbClr val="ffffff"/>
                  </a:solidFill>
                </a:uFill>
                <a:latin typeface="Arial"/>
                <a:ea typeface="DejaVu Sans"/>
              </a:rPr>
              <a:t>sords. </a:t>
            </a:r>
            <a:endParaRPr b="0" lang="cs-CZ" sz="1800" spc="-1" strike="noStrike">
              <a:solidFill>
                <a:srgbClr val="000000"/>
              </a:solidFill>
              <a:uFill>
                <a:solidFill>
                  <a:srgbClr val="ffffff"/>
                </a:solidFill>
              </a:uFill>
              <a:latin typeface="Arial"/>
            </a:endParaRPr>
          </a:p>
          <a:p>
            <a:pPr marL="343080" indent="-341640">
              <a:lnSpc>
                <a:spcPct val="100000"/>
              </a:lnSpc>
              <a:spcBef>
                <a:spcPts val="1001"/>
              </a:spcBef>
              <a:buClr>
                <a:srgbClr val="353535"/>
              </a:buClr>
              <a:buFont typeface="Wingdings 3" charset="2"/>
              <a:buChar char=""/>
            </a:pPr>
            <a:r>
              <a:rPr b="0" lang="cs-CZ" sz="1800" spc="-1" strike="noStrike">
                <a:solidFill>
                  <a:srgbClr val="404040"/>
                </a:solidFill>
                <a:uFill>
                  <a:solidFill>
                    <a:srgbClr val="ffffff"/>
                  </a:solidFill>
                </a:uFill>
                <a:latin typeface="Arial"/>
                <a:ea typeface="DejaVu Sans"/>
              </a:rPr>
              <a:t>Si la glotis està </a:t>
            </a:r>
            <a:r>
              <a:rPr b="1" lang="cs-CZ" sz="1800" spc="-1" strike="noStrike">
                <a:solidFill>
                  <a:srgbClr val="404040"/>
                </a:solidFill>
                <a:uFill>
                  <a:solidFill>
                    <a:srgbClr val="ffffff"/>
                  </a:solidFill>
                </a:uFill>
                <a:latin typeface="Arial"/>
                <a:ea typeface="DejaVu Sans"/>
              </a:rPr>
              <a:t>tancada</a:t>
            </a:r>
            <a:r>
              <a:rPr b="0" lang="cs-CZ" sz="1800" spc="-1" strike="noStrike">
                <a:solidFill>
                  <a:srgbClr val="404040"/>
                </a:solidFill>
                <a:uFill>
                  <a:solidFill>
                    <a:srgbClr val="ffffff"/>
                  </a:solidFill>
                </a:uFill>
                <a:latin typeface="Arial"/>
                <a:ea typeface="DejaVu Sans"/>
              </a:rPr>
              <a:t> (plecs glotals units), l’aire no podrà passar, i augmentarà la pressió dins que sigui superior a la que les manté unides. Llavors, les cordes s’obriran però es tancaran immediatament (efecte de Bernouilli), i el procés es repetirà en intervals de temps regulars, de manera que l’aire entrarà en </a:t>
            </a:r>
            <a:r>
              <a:rPr b="1" lang="cs-CZ" sz="1800" spc="-1" strike="noStrike">
                <a:solidFill>
                  <a:srgbClr val="404040"/>
                </a:solidFill>
                <a:uFill>
                  <a:solidFill>
                    <a:srgbClr val="ffffff"/>
                  </a:solidFill>
                </a:uFill>
                <a:latin typeface="Arial"/>
                <a:ea typeface="DejaVu Sans"/>
              </a:rPr>
              <a:t>vibració</a:t>
            </a:r>
            <a:r>
              <a:rPr b="0" lang="cs-CZ" sz="1800" spc="-1" strike="noStrike">
                <a:solidFill>
                  <a:srgbClr val="404040"/>
                </a:solidFill>
                <a:uFill>
                  <a:solidFill>
                    <a:srgbClr val="ffffff"/>
                  </a:solidFill>
                </a:uFill>
                <a:latin typeface="Arial"/>
                <a:ea typeface="DejaVu Sans"/>
              </a:rPr>
              <a:t>. Aleshores hi ha veu: parlarem de sons </a:t>
            </a:r>
            <a:r>
              <a:rPr b="1" lang="cs-CZ" sz="1800" spc="-1" strike="noStrike">
                <a:solidFill>
                  <a:srgbClr val="404040"/>
                </a:solidFill>
                <a:uFill>
                  <a:solidFill>
                    <a:srgbClr val="ffffff"/>
                  </a:solidFill>
                </a:uFill>
                <a:latin typeface="Arial"/>
                <a:ea typeface="DejaVu Sans"/>
              </a:rPr>
              <a:t>sonors</a:t>
            </a:r>
            <a:r>
              <a:rPr b="0" lang="cs-CZ" sz="1800" spc="-1" strike="noStrike">
                <a:solidFill>
                  <a:srgbClr val="404040"/>
                </a:solidFill>
                <a:uFill>
                  <a:solidFill>
                    <a:srgbClr val="ffffff"/>
                  </a:solidFill>
                </a:uFill>
                <a:latin typeface="Arial"/>
                <a:ea typeface="DejaVu Sans"/>
              </a:rPr>
              <a:t>.</a:t>
            </a:r>
            <a:endParaRPr b="0" lang="cs-CZ" sz="1800" spc="-1" strike="noStrike">
              <a:solidFill>
                <a:srgbClr val="000000"/>
              </a:solidFill>
              <a:uFill>
                <a:solidFill>
                  <a:srgbClr val="ffffff"/>
                </a:solidFill>
              </a:uFill>
              <a:latin typeface="Arial"/>
            </a:endParaRPr>
          </a:p>
          <a:p>
            <a:pPr marL="343080" indent="-341640">
              <a:lnSpc>
                <a:spcPct val="100000"/>
              </a:lnSpc>
              <a:spcBef>
                <a:spcPts val="1001"/>
              </a:spcBef>
              <a:buClr>
                <a:srgbClr val="353535"/>
              </a:buClr>
              <a:buFont typeface="Wingdings 3" charset="2"/>
              <a:buChar char=""/>
            </a:pPr>
            <a:r>
              <a:rPr b="0" lang="cs-CZ" sz="1800" spc="-1" strike="noStrike" u="sng">
                <a:solidFill>
                  <a:srgbClr val="0000ff"/>
                </a:solidFill>
                <a:uFill>
                  <a:solidFill>
                    <a:srgbClr val="ffffff"/>
                  </a:solidFill>
                </a:uFill>
                <a:latin typeface="Arial"/>
                <a:ea typeface="DejaVu Sans"/>
                <a:hlinkClick r:id="rId1"/>
              </a:rPr>
              <a:t>https://www.youtube.com/watch?v=P2pLJfWUjc8</a:t>
            </a:r>
            <a:endParaRPr b="0" lang="cs-CZ" sz="1800" spc="-1" strike="noStrike">
              <a:solidFill>
                <a:srgbClr val="000000"/>
              </a:solidFill>
              <a:uFill>
                <a:solidFill>
                  <a:srgbClr val="ffffff"/>
                </a:solidFill>
              </a:uFill>
              <a:latin typeface="Arial"/>
            </a:endParaRPr>
          </a:p>
          <a:p>
            <a:pPr>
              <a:lnSpc>
                <a:spcPct val="100000"/>
              </a:lnSpc>
              <a:spcBef>
                <a:spcPts val="1001"/>
              </a:spcBef>
            </a:pPr>
            <a:endParaRPr b="0" lang="cs-CZ" sz="1800" spc="-1" strike="noStrike">
              <a:solidFill>
                <a:srgbClr val="000000"/>
              </a:solidFill>
              <a:uFill>
                <a:solidFill>
                  <a:srgbClr val="ffffff"/>
                </a:solidFill>
              </a:uFill>
              <a:latin typeface="Arial"/>
            </a:endParaRPr>
          </a:p>
        </p:txBody>
      </p:sp>
      <p:sp>
        <p:nvSpPr>
          <p:cNvPr id="233" name="CustomShape 3"/>
          <p:cNvSpPr/>
          <p:nvPr/>
        </p:nvSpPr>
        <p:spPr>
          <a:xfrm>
            <a:off x="2589120" y="6135840"/>
            <a:ext cx="7618680" cy="363600"/>
          </a:xfrm>
          <a:prstGeom prst="rect">
            <a:avLst/>
          </a:prstGeom>
          <a:noFill/>
          <a:ln>
            <a:noFill/>
          </a:ln>
        </p:spPr>
        <p:style>
          <a:lnRef idx="0"/>
          <a:fillRef idx="0"/>
          <a:effectRef idx="0"/>
          <a:fontRef idx="minor"/>
        </p:style>
        <p:txBody>
          <a:bodyPr lIns="90000" rIns="90000" tIns="45000" bIns="45000" anchor="ctr"/>
          <a:p>
            <a:pPr>
              <a:lnSpc>
                <a:spcPct val="100000"/>
              </a:lnSpc>
            </a:pPr>
            <a:r>
              <a:rPr b="0" lang="cs-CZ" sz="900" spc="-1" strike="noStrike">
                <a:solidFill>
                  <a:srgbClr val="8b8b8b"/>
                </a:solidFill>
                <a:uFill>
                  <a:solidFill>
                    <a:srgbClr val="ffffff"/>
                  </a:solidFill>
                </a:uFill>
                <a:latin typeface="Arial"/>
                <a:ea typeface="DejaVu Sans"/>
              </a:rPr>
              <a:t>Tema 3. La fonètica</a:t>
            </a:r>
            <a:endParaRPr b="0" lang="cs-CZ" sz="900" spc="-1" strike="noStrike">
              <a:solidFill>
                <a:srgbClr val="000000"/>
              </a:solidFill>
              <a:uFill>
                <a:solidFill>
                  <a:srgbClr val="ffffff"/>
                </a:solidFill>
              </a:uFill>
              <a:latin typeface="Arial"/>
            </a:endParaRPr>
          </a:p>
        </p:txBody>
      </p:sp>
      <p:sp>
        <p:nvSpPr>
          <p:cNvPr id="234" name="CustomShape 4"/>
          <p:cNvSpPr/>
          <p:nvPr/>
        </p:nvSpPr>
        <p:spPr>
          <a:xfrm>
            <a:off x="531720" y="787680"/>
            <a:ext cx="77832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5A045612-8913-423E-A220-0D069AF8E64C}" type="slidenum">
              <a:rPr b="0" lang="cs-CZ" sz="2000" spc="-1" strike="noStrike">
                <a:solidFill>
                  <a:srgbClr val="feffff"/>
                </a:solidFill>
                <a:uFill>
                  <a:solidFill>
                    <a:srgbClr val="ffffff"/>
                  </a:solidFill>
                </a:uFill>
                <a:latin typeface="Arial"/>
                <a:ea typeface="DejaVu Sans"/>
              </a:rPr>
              <a:t>&lt;číslo&gt;</a:t>
            </a:fld>
            <a:endParaRPr b="0" lang="cs-CZ" sz="2000" spc="-1" strike="noStrike">
              <a:solidFill>
                <a:srgbClr val="000000"/>
              </a:solidFill>
              <a:uFill>
                <a:solidFill>
                  <a:srgbClr val="ffffff"/>
                </a:solidFill>
              </a:uFill>
              <a:latin typeface="Arial"/>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CustomShape 1"/>
          <p:cNvSpPr/>
          <p:nvPr/>
        </p:nvSpPr>
        <p:spPr>
          <a:xfrm>
            <a:off x="2589120" y="6135840"/>
            <a:ext cx="7618680" cy="363600"/>
          </a:xfrm>
          <a:prstGeom prst="rect">
            <a:avLst/>
          </a:prstGeom>
          <a:noFill/>
          <a:ln>
            <a:noFill/>
          </a:ln>
        </p:spPr>
        <p:style>
          <a:lnRef idx="0"/>
          <a:fillRef idx="0"/>
          <a:effectRef idx="0"/>
          <a:fontRef idx="minor"/>
        </p:style>
        <p:txBody>
          <a:bodyPr lIns="90000" rIns="90000" tIns="45000" bIns="45000" anchor="ctr"/>
          <a:p>
            <a:pPr>
              <a:lnSpc>
                <a:spcPct val="100000"/>
              </a:lnSpc>
            </a:pPr>
            <a:r>
              <a:rPr b="0" lang="cs-CZ" sz="900" spc="-1" strike="noStrike">
                <a:solidFill>
                  <a:srgbClr val="8b8b8b"/>
                </a:solidFill>
                <a:uFill>
                  <a:solidFill>
                    <a:srgbClr val="ffffff"/>
                  </a:solidFill>
                </a:uFill>
                <a:latin typeface="Arial"/>
                <a:ea typeface="DejaVu Sans"/>
              </a:rPr>
              <a:t>Tema 3. La fonètica</a:t>
            </a:r>
            <a:endParaRPr b="0" lang="cs-CZ" sz="900" spc="-1" strike="noStrike">
              <a:solidFill>
                <a:srgbClr val="000000"/>
              </a:solidFill>
              <a:uFill>
                <a:solidFill>
                  <a:srgbClr val="ffffff"/>
                </a:solidFill>
              </a:uFill>
              <a:latin typeface="Arial"/>
            </a:endParaRPr>
          </a:p>
        </p:txBody>
      </p:sp>
      <p:sp>
        <p:nvSpPr>
          <p:cNvPr id="236" name="CustomShape 2"/>
          <p:cNvSpPr/>
          <p:nvPr/>
        </p:nvSpPr>
        <p:spPr>
          <a:xfrm>
            <a:off x="531720" y="787680"/>
            <a:ext cx="77832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718F23C0-3835-4541-B84F-E479EFECEE21}" type="slidenum">
              <a:rPr b="0" lang="cs-CZ" sz="2000" spc="-1" strike="noStrike">
                <a:solidFill>
                  <a:srgbClr val="feffff"/>
                </a:solidFill>
                <a:uFill>
                  <a:solidFill>
                    <a:srgbClr val="ffffff"/>
                  </a:solidFill>
                </a:uFill>
                <a:latin typeface="Arial"/>
                <a:ea typeface="DejaVu Sans"/>
              </a:rPr>
              <a:t>&lt;číslo&gt;</a:t>
            </a:fld>
            <a:endParaRPr b="0" lang="cs-CZ" sz="2000" spc="-1" strike="noStrike">
              <a:solidFill>
                <a:srgbClr val="000000"/>
              </a:solidFill>
              <a:uFill>
                <a:solidFill>
                  <a:srgbClr val="ffffff"/>
                </a:solidFill>
              </a:uFill>
              <a:latin typeface="Arial"/>
            </a:endParaRPr>
          </a:p>
        </p:txBody>
      </p:sp>
      <p:pic>
        <p:nvPicPr>
          <p:cNvPr id="237" name="Imagen 42" descr=""/>
          <p:cNvPicPr/>
          <p:nvPr/>
        </p:nvPicPr>
        <p:blipFill>
          <a:blip r:embed="rId1"/>
          <a:stretch/>
        </p:blipFill>
        <p:spPr>
          <a:xfrm>
            <a:off x="3285000" y="1794960"/>
            <a:ext cx="6663960" cy="4115520"/>
          </a:xfrm>
          <a:prstGeom prst="rect">
            <a:avLst/>
          </a:prstGeom>
          <a:ln>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CustomShape 1"/>
          <p:cNvSpPr/>
          <p:nvPr/>
        </p:nvSpPr>
        <p:spPr>
          <a:xfrm>
            <a:off x="2593080" y="624240"/>
            <a:ext cx="8910360" cy="1279440"/>
          </a:xfrm>
          <a:prstGeom prst="rect">
            <a:avLst/>
          </a:prstGeom>
          <a:noFill/>
          <a:ln>
            <a:noFill/>
          </a:ln>
        </p:spPr>
        <p:style>
          <a:lnRef idx="0"/>
          <a:fillRef idx="0"/>
          <a:effectRef idx="0"/>
          <a:fontRef idx="minor"/>
        </p:style>
        <p:txBody>
          <a:bodyPr lIns="90000" rIns="90000" tIns="45000" bIns="45000"/>
          <a:p>
            <a:pPr>
              <a:lnSpc>
                <a:spcPct val="100000"/>
              </a:lnSpc>
            </a:pPr>
            <a:r>
              <a:rPr b="0" lang="cs-CZ" sz="3600" spc="-1" strike="noStrike">
                <a:solidFill>
                  <a:srgbClr val="178dbb"/>
                </a:solidFill>
                <a:uFill>
                  <a:solidFill>
                    <a:srgbClr val="ffffff"/>
                  </a:solidFill>
                </a:uFill>
                <a:latin typeface="Arial"/>
                <a:ea typeface="DejaVu Sans"/>
              </a:rPr>
              <a:t>4.3 L’articulació</a:t>
            </a:r>
            <a:endParaRPr b="0" lang="cs-CZ" sz="3600" spc="-1" strike="noStrike">
              <a:solidFill>
                <a:srgbClr val="000000"/>
              </a:solidFill>
              <a:uFill>
                <a:solidFill>
                  <a:srgbClr val="ffffff"/>
                </a:solidFill>
              </a:uFill>
              <a:latin typeface="Arial"/>
            </a:endParaRPr>
          </a:p>
        </p:txBody>
      </p:sp>
      <p:sp>
        <p:nvSpPr>
          <p:cNvPr id="239" name="CustomShape 2"/>
          <p:cNvSpPr/>
          <p:nvPr/>
        </p:nvSpPr>
        <p:spPr>
          <a:xfrm>
            <a:off x="2589120" y="1506960"/>
            <a:ext cx="8913960" cy="4402800"/>
          </a:xfrm>
          <a:prstGeom prst="rect">
            <a:avLst/>
          </a:prstGeom>
          <a:noFill/>
          <a:ln>
            <a:noFill/>
          </a:ln>
        </p:spPr>
        <p:style>
          <a:lnRef idx="0"/>
          <a:fillRef idx="0"/>
          <a:effectRef idx="0"/>
          <a:fontRef idx="minor"/>
        </p:style>
        <p:txBody>
          <a:bodyPr lIns="90000" rIns="90000" tIns="45000" bIns="45000"/>
          <a:p>
            <a:pPr marL="343080" indent="-341640">
              <a:lnSpc>
                <a:spcPct val="100000"/>
              </a:lnSpc>
              <a:spcBef>
                <a:spcPts val="1001"/>
              </a:spcBef>
              <a:buClr>
                <a:srgbClr val="353535"/>
              </a:buClr>
              <a:buFont typeface="Wingdings 3" charset="2"/>
              <a:buChar char=""/>
            </a:pPr>
            <a:r>
              <a:rPr b="0" lang="cs-CZ" sz="1800" spc="-1" strike="noStrike">
                <a:solidFill>
                  <a:srgbClr val="404040"/>
                </a:solidFill>
                <a:uFill>
                  <a:solidFill>
                    <a:srgbClr val="ffffff"/>
                  </a:solidFill>
                </a:uFill>
                <a:latin typeface="Arial"/>
                <a:ea typeface="DejaVu Sans"/>
              </a:rPr>
              <a:t>Un cop el corrent d’aire ha passat per la laringe, s’inicia l’articulació del so, que és el </a:t>
            </a:r>
            <a:r>
              <a:rPr b="1" lang="cs-CZ" sz="1800" spc="-1" strike="noStrike">
                <a:solidFill>
                  <a:srgbClr val="404040"/>
                </a:solidFill>
                <a:uFill>
                  <a:solidFill>
                    <a:srgbClr val="ffffff"/>
                  </a:solidFill>
                </a:uFill>
                <a:latin typeface="Arial"/>
                <a:ea typeface="DejaVu Sans"/>
              </a:rPr>
              <a:t>procés pel qual es modifica el corrent d’aire procedent dels pulmons i la laringe a les cavitats supraglòtiques. Articuladors de la cavitat oral- actius/mobils (llengua, llavis, mandíbula/dents inferiors, vel del paladar) i passius (mandíbula/dents superiors, paladar dur, paret faríngia)</a:t>
            </a:r>
            <a:endParaRPr b="0" lang="cs-CZ" sz="1800" spc="-1" strike="noStrike">
              <a:solidFill>
                <a:srgbClr val="000000"/>
              </a:solidFill>
              <a:uFill>
                <a:solidFill>
                  <a:srgbClr val="ffffff"/>
                </a:solidFill>
              </a:uFill>
              <a:latin typeface="Arial"/>
            </a:endParaRPr>
          </a:p>
          <a:p>
            <a:pPr>
              <a:lnSpc>
                <a:spcPct val="100000"/>
              </a:lnSpc>
              <a:spcBef>
                <a:spcPts val="1001"/>
              </a:spcBef>
            </a:pPr>
            <a:endParaRPr b="0" lang="cs-CZ" sz="1800" spc="-1" strike="noStrike">
              <a:solidFill>
                <a:srgbClr val="000000"/>
              </a:solidFill>
              <a:uFill>
                <a:solidFill>
                  <a:srgbClr val="ffffff"/>
                </a:solidFill>
              </a:uFill>
              <a:latin typeface="Arial"/>
            </a:endParaRPr>
          </a:p>
        </p:txBody>
      </p:sp>
      <p:sp>
        <p:nvSpPr>
          <p:cNvPr id="240" name="CustomShape 3"/>
          <p:cNvSpPr/>
          <p:nvPr/>
        </p:nvSpPr>
        <p:spPr>
          <a:xfrm>
            <a:off x="2589120" y="6135840"/>
            <a:ext cx="7618680" cy="363600"/>
          </a:xfrm>
          <a:prstGeom prst="rect">
            <a:avLst/>
          </a:prstGeom>
          <a:noFill/>
          <a:ln>
            <a:noFill/>
          </a:ln>
        </p:spPr>
        <p:style>
          <a:lnRef idx="0"/>
          <a:fillRef idx="0"/>
          <a:effectRef idx="0"/>
          <a:fontRef idx="minor"/>
        </p:style>
        <p:txBody>
          <a:bodyPr lIns="90000" rIns="90000" tIns="45000" bIns="45000" anchor="ctr"/>
          <a:p>
            <a:pPr>
              <a:lnSpc>
                <a:spcPct val="100000"/>
              </a:lnSpc>
            </a:pPr>
            <a:r>
              <a:rPr b="0" lang="cs-CZ" sz="900" spc="-1" strike="noStrike">
                <a:solidFill>
                  <a:srgbClr val="8b8b8b"/>
                </a:solidFill>
                <a:uFill>
                  <a:solidFill>
                    <a:srgbClr val="ffffff"/>
                  </a:solidFill>
                </a:uFill>
                <a:latin typeface="Arial"/>
                <a:ea typeface="DejaVu Sans"/>
              </a:rPr>
              <a:t>Tema 3. La fonètica</a:t>
            </a:r>
            <a:endParaRPr b="0" lang="cs-CZ" sz="900" spc="-1" strike="noStrike">
              <a:solidFill>
                <a:srgbClr val="000000"/>
              </a:solidFill>
              <a:uFill>
                <a:solidFill>
                  <a:srgbClr val="ffffff"/>
                </a:solidFill>
              </a:uFill>
              <a:latin typeface="Arial"/>
            </a:endParaRPr>
          </a:p>
        </p:txBody>
      </p:sp>
      <p:sp>
        <p:nvSpPr>
          <p:cNvPr id="241" name="CustomShape 4"/>
          <p:cNvSpPr/>
          <p:nvPr/>
        </p:nvSpPr>
        <p:spPr>
          <a:xfrm>
            <a:off x="531720" y="787680"/>
            <a:ext cx="77832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DFDC9D19-084D-4CB8-904E-9E8D27C8D4B8}" type="slidenum">
              <a:rPr b="0" lang="cs-CZ" sz="2000" spc="-1" strike="noStrike">
                <a:solidFill>
                  <a:srgbClr val="feffff"/>
                </a:solidFill>
                <a:uFill>
                  <a:solidFill>
                    <a:srgbClr val="ffffff"/>
                  </a:solidFill>
                </a:uFill>
                <a:latin typeface="Arial"/>
                <a:ea typeface="DejaVu Sans"/>
              </a:rPr>
              <a:t>&lt;číslo&gt;</a:t>
            </a:fld>
            <a:endParaRPr b="0" lang="cs-CZ" sz="2000" spc="-1" strike="noStrike">
              <a:solidFill>
                <a:srgbClr val="000000"/>
              </a:solidFill>
              <a:uFill>
                <a:solidFill>
                  <a:srgbClr val="ffffff"/>
                </a:solidFill>
              </a:uFill>
              <a:latin typeface="Arial"/>
            </a:endParaRPr>
          </a:p>
        </p:txBody>
      </p:sp>
      <p:pic>
        <p:nvPicPr>
          <p:cNvPr id="242" name="" descr=""/>
          <p:cNvPicPr/>
          <p:nvPr/>
        </p:nvPicPr>
        <p:blipFill>
          <a:blip r:embed="rId1"/>
          <a:stretch/>
        </p:blipFill>
        <p:spPr>
          <a:xfrm rot="10810200">
            <a:off x="2668320" y="3012840"/>
            <a:ext cx="6326280" cy="338544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CustomShape 1"/>
          <p:cNvSpPr/>
          <p:nvPr/>
        </p:nvSpPr>
        <p:spPr>
          <a:xfrm>
            <a:off x="2593080" y="624240"/>
            <a:ext cx="8910360" cy="1279440"/>
          </a:xfrm>
          <a:prstGeom prst="rect">
            <a:avLst/>
          </a:prstGeom>
          <a:noFill/>
          <a:ln>
            <a:noFill/>
          </a:ln>
        </p:spPr>
        <p:style>
          <a:lnRef idx="0"/>
          <a:fillRef idx="0"/>
          <a:effectRef idx="0"/>
          <a:fontRef idx="minor"/>
        </p:style>
        <p:txBody>
          <a:bodyPr lIns="90000" rIns="90000" tIns="45000" bIns="45000">
            <a:normAutofit/>
          </a:bodyPr>
          <a:p>
            <a:pPr>
              <a:lnSpc>
                <a:spcPct val="100000"/>
              </a:lnSpc>
            </a:pPr>
            <a:r>
              <a:rPr b="0" lang="cs-CZ" sz="2800" spc="-1" strike="noStrike">
                <a:solidFill>
                  <a:srgbClr val="178dbb"/>
                </a:solidFill>
                <a:uFill>
                  <a:solidFill>
                    <a:srgbClr val="ffffff"/>
                  </a:solidFill>
                </a:uFill>
                <a:latin typeface="Arial"/>
                <a:ea typeface="DejaVu Sans"/>
              </a:rPr>
              <a:t>4.4 Classificació dels sons (I): sons consonàntics</a:t>
            </a:r>
            <a:endParaRPr b="0" lang="cs-CZ" sz="2800" spc="-1" strike="noStrike">
              <a:solidFill>
                <a:srgbClr val="000000"/>
              </a:solidFill>
              <a:uFill>
                <a:solidFill>
                  <a:srgbClr val="ffffff"/>
                </a:solidFill>
              </a:uFill>
              <a:latin typeface="Arial"/>
            </a:endParaRPr>
          </a:p>
        </p:txBody>
      </p:sp>
      <p:sp>
        <p:nvSpPr>
          <p:cNvPr id="244" name="CustomShape 2"/>
          <p:cNvSpPr/>
          <p:nvPr/>
        </p:nvSpPr>
        <p:spPr>
          <a:xfrm>
            <a:off x="2589120" y="2133720"/>
            <a:ext cx="4312440" cy="3776040"/>
          </a:xfrm>
          <a:prstGeom prst="rect">
            <a:avLst/>
          </a:prstGeom>
          <a:noFill/>
          <a:ln>
            <a:noFill/>
          </a:ln>
        </p:spPr>
        <p:style>
          <a:lnRef idx="0"/>
          <a:fillRef idx="0"/>
          <a:effectRef idx="0"/>
          <a:fontRef idx="minor"/>
        </p:style>
        <p:txBody>
          <a:bodyPr lIns="90000" rIns="90000" tIns="45000" bIns="45000">
            <a:normAutofit/>
          </a:bodyPr>
          <a:p>
            <a:pPr marL="343080" indent="-341640">
              <a:lnSpc>
                <a:spcPct val="100000"/>
              </a:lnSpc>
              <a:spcBef>
                <a:spcPts val="1001"/>
              </a:spcBef>
              <a:buClr>
                <a:srgbClr val="353535"/>
              </a:buClr>
              <a:buFont typeface="Wingdings 3" charset="2"/>
              <a:buChar char=""/>
            </a:pPr>
            <a:r>
              <a:rPr b="0" lang="cs-CZ" sz="1800" spc="-1" strike="noStrike">
                <a:solidFill>
                  <a:srgbClr val="404040"/>
                </a:solidFill>
                <a:uFill>
                  <a:solidFill>
                    <a:srgbClr val="ffffff"/>
                  </a:solidFill>
                </a:uFill>
                <a:latin typeface="Arial"/>
                <a:ea typeface="DejaVu Sans"/>
              </a:rPr>
              <a:t>Segons els processos oronasals-mode      d´articulació=tipus d´impediment que troba l´aire en sortir, tindrem sons:</a:t>
            </a:r>
            <a:endParaRPr b="0" lang="cs-CZ" sz="18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Orals</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Nasals</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Oclusius</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Africats</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Fricatius</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Aproximants</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Vibrants</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Bategants</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Laterals</a:t>
            </a:r>
            <a:endParaRPr b="0" lang="cs-CZ" sz="1600" spc="-1" strike="noStrike">
              <a:solidFill>
                <a:srgbClr val="000000"/>
              </a:solidFill>
              <a:uFill>
                <a:solidFill>
                  <a:srgbClr val="ffffff"/>
                </a:solidFill>
              </a:uFill>
              <a:latin typeface="Arial"/>
            </a:endParaRPr>
          </a:p>
        </p:txBody>
      </p:sp>
      <p:sp>
        <p:nvSpPr>
          <p:cNvPr id="245" name="CustomShape 3"/>
          <p:cNvSpPr/>
          <p:nvPr/>
        </p:nvSpPr>
        <p:spPr>
          <a:xfrm>
            <a:off x="7190640" y="2126160"/>
            <a:ext cx="4312440" cy="3776040"/>
          </a:xfrm>
          <a:prstGeom prst="rect">
            <a:avLst/>
          </a:prstGeom>
          <a:noFill/>
          <a:ln>
            <a:noFill/>
          </a:ln>
        </p:spPr>
        <p:style>
          <a:lnRef idx="0"/>
          <a:fillRef idx="0"/>
          <a:effectRef idx="0"/>
          <a:fontRef idx="minor"/>
        </p:style>
        <p:txBody>
          <a:bodyPr lIns="90000" rIns="90000" tIns="45000" bIns="45000">
            <a:normAutofit/>
          </a:bodyPr>
          <a:p>
            <a:pPr marL="343080" indent="-341640">
              <a:lnSpc>
                <a:spcPct val="100000"/>
              </a:lnSpc>
              <a:spcBef>
                <a:spcPts val="1001"/>
              </a:spcBef>
              <a:buClr>
                <a:srgbClr val="353535"/>
              </a:buClr>
              <a:buFont typeface="Wingdings 3" charset="2"/>
              <a:buChar char=""/>
            </a:pPr>
            <a:r>
              <a:rPr b="0" lang="cs-CZ" sz="1800" spc="-1" strike="noStrike">
                <a:solidFill>
                  <a:srgbClr val="404040"/>
                </a:solidFill>
                <a:uFill>
                  <a:solidFill>
                    <a:srgbClr val="ffffff"/>
                  </a:solidFill>
                </a:uFill>
                <a:latin typeface="Arial"/>
                <a:ea typeface="DejaVu Sans"/>
              </a:rPr>
              <a:t>Segons el punt d’articulació, tindrem sons:</a:t>
            </a:r>
            <a:endParaRPr b="0" lang="cs-CZ" sz="18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Bilabials</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Labiodentals</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Dentals</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Alveolars</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Prepalatals</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Palatals</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Velars</a:t>
            </a:r>
            <a:endParaRPr b="0" lang="cs-CZ" sz="1600" spc="-1" strike="noStrike">
              <a:solidFill>
                <a:srgbClr val="000000"/>
              </a:solidFill>
              <a:uFill>
                <a:solidFill>
                  <a:srgbClr val="ffffff"/>
                </a:solidFill>
              </a:uFill>
              <a:latin typeface="Arial"/>
            </a:endParaRPr>
          </a:p>
        </p:txBody>
      </p:sp>
      <p:sp>
        <p:nvSpPr>
          <p:cNvPr id="246" name="CustomShape 4"/>
          <p:cNvSpPr/>
          <p:nvPr/>
        </p:nvSpPr>
        <p:spPr>
          <a:xfrm>
            <a:off x="2589120" y="6135840"/>
            <a:ext cx="7618680" cy="363600"/>
          </a:xfrm>
          <a:prstGeom prst="rect">
            <a:avLst/>
          </a:prstGeom>
          <a:noFill/>
          <a:ln>
            <a:noFill/>
          </a:ln>
        </p:spPr>
        <p:style>
          <a:lnRef idx="0"/>
          <a:fillRef idx="0"/>
          <a:effectRef idx="0"/>
          <a:fontRef idx="minor"/>
        </p:style>
        <p:txBody>
          <a:bodyPr lIns="90000" rIns="90000" tIns="45000" bIns="45000" anchor="ctr"/>
          <a:p>
            <a:pPr>
              <a:lnSpc>
                <a:spcPct val="100000"/>
              </a:lnSpc>
            </a:pPr>
            <a:r>
              <a:rPr b="0" lang="cs-CZ" sz="900" spc="-1" strike="noStrike">
                <a:solidFill>
                  <a:srgbClr val="8b8b8b"/>
                </a:solidFill>
                <a:uFill>
                  <a:solidFill>
                    <a:srgbClr val="ffffff"/>
                  </a:solidFill>
                </a:uFill>
                <a:latin typeface="Arial"/>
                <a:ea typeface="DejaVu Sans"/>
              </a:rPr>
              <a:t>Tema 3. La fonètica</a:t>
            </a:r>
            <a:endParaRPr b="0" lang="cs-CZ" sz="900" spc="-1" strike="noStrike">
              <a:solidFill>
                <a:srgbClr val="000000"/>
              </a:solidFill>
              <a:uFill>
                <a:solidFill>
                  <a:srgbClr val="ffffff"/>
                </a:solidFill>
              </a:uFill>
              <a:latin typeface="Arial"/>
            </a:endParaRPr>
          </a:p>
        </p:txBody>
      </p:sp>
      <p:sp>
        <p:nvSpPr>
          <p:cNvPr id="247" name="CustomShape 5"/>
          <p:cNvSpPr/>
          <p:nvPr/>
        </p:nvSpPr>
        <p:spPr>
          <a:xfrm>
            <a:off x="531720" y="787680"/>
            <a:ext cx="77832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01E423B5-B909-4F76-B232-1FA395B48163}" type="slidenum">
              <a:rPr b="0" lang="cs-CZ" sz="2000" spc="-1" strike="noStrike">
                <a:solidFill>
                  <a:srgbClr val="feffff"/>
                </a:solidFill>
                <a:uFill>
                  <a:solidFill>
                    <a:srgbClr val="ffffff"/>
                  </a:solidFill>
                </a:uFill>
                <a:latin typeface="Arial"/>
                <a:ea typeface="DejaVu Sans"/>
              </a:rPr>
              <a:t>&lt;číslo&gt;</a:t>
            </a:fld>
            <a:endParaRPr b="0" lang="cs-CZ" sz="2000" spc="-1" strike="noStrike">
              <a:solidFill>
                <a:srgbClr val="000000"/>
              </a:solidFill>
              <a:uFill>
                <a:solidFill>
                  <a:srgbClr val="ffffff"/>
                </a:solidFill>
              </a:uFill>
              <a:latin typeface="Arial"/>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CustomShape 1"/>
          <p:cNvSpPr/>
          <p:nvPr/>
        </p:nvSpPr>
        <p:spPr>
          <a:xfrm>
            <a:off x="2593080" y="624240"/>
            <a:ext cx="9225000" cy="779760"/>
          </a:xfrm>
          <a:prstGeom prst="rect">
            <a:avLst/>
          </a:prstGeom>
          <a:noFill/>
          <a:ln>
            <a:noFill/>
          </a:ln>
        </p:spPr>
        <p:style>
          <a:lnRef idx="0"/>
          <a:fillRef idx="0"/>
          <a:effectRef idx="0"/>
          <a:fontRef idx="minor"/>
        </p:style>
        <p:txBody>
          <a:bodyPr lIns="90000" rIns="90000" tIns="45000" bIns="45000"/>
          <a:p>
            <a:pPr>
              <a:lnSpc>
                <a:spcPct val="100000"/>
              </a:lnSpc>
            </a:pPr>
            <a:r>
              <a:rPr b="0" lang="cs-CZ" sz="3600" spc="-1" strike="noStrike">
                <a:solidFill>
                  <a:srgbClr val="178dbb"/>
                </a:solidFill>
                <a:uFill>
                  <a:solidFill>
                    <a:srgbClr val="ffffff"/>
                  </a:solidFill>
                </a:uFill>
                <a:latin typeface="Arial"/>
                <a:ea typeface="DejaVu Sans"/>
              </a:rPr>
              <a:t>4.5 Classificació dels sons (II): sons vocàlics</a:t>
            </a:r>
            <a:endParaRPr b="0" lang="cs-CZ" sz="3600" spc="-1" strike="noStrike">
              <a:solidFill>
                <a:srgbClr val="000000"/>
              </a:solidFill>
              <a:uFill>
                <a:solidFill>
                  <a:srgbClr val="ffffff"/>
                </a:solidFill>
              </a:uFill>
              <a:latin typeface="Arial"/>
            </a:endParaRPr>
          </a:p>
        </p:txBody>
      </p:sp>
      <p:sp>
        <p:nvSpPr>
          <p:cNvPr id="249" name="CustomShape 2"/>
          <p:cNvSpPr/>
          <p:nvPr/>
        </p:nvSpPr>
        <p:spPr>
          <a:xfrm>
            <a:off x="2589120" y="1761120"/>
            <a:ext cx="4312440" cy="4604400"/>
          </a:xfrm>
          <a:prstGeom prst="rect">
            <a:avLst/>
          </a:prstGeom>
          <a:noFill/>
          <a:ln>
            <a:noFill/>
          </a:ln>
        </p:spPr>
        <p:style>
          <a:lnRef idx="0"/>
          <a:fillRef idx="0"/>
          <a:effectRef idx="0"/>
          <a:fontRef idx="minor"/>
        </p:style>
        <p:txBody>
          <a:bodyPr lIns="90000" rIns="90000" tIns="45000" bIns="45000">
            <a:normAutofit/>
          </a:bodyPr>
          <a:p>
            <a:pPr marL="343080" indent="-341640">
              <a:lnSpc>
                <a:spcPct val="100000"/>
              </a:lnSpc>
              <a:spcBef>
                <a:spcPts val="1001"/>
              </a:spcBef>
              <a:buClr>
                <a:srgbClr val="353535"/>
              </a:buClr>
              <a:buFont typeface="Wingdings 3" charset="2"/>
              <a:buChar char=""/>
            </a:pPr>
            <a:r>
              <a:rPr b="0" lang="cs-CZ" sz="1800" spc="-1" strike="noStrike">
                <a:solidFill>
                  <a:srgbClr val="404040"/>
                </a:solidFill>
                <a:uFill>
                  <a:solidFill>
                    <a:srgbClr val="ffffff"/>
                  </a:solidFill>
                </a:uFill>
                <a:latin typeface="Arial"/>
                <a:ea typeface="DejaVu Sans"/>
              </a:rPr>
              <a:t>Segons el punt màxim de constricció entre la llengua i la part superior de la cavitat bucal:</a:t>
            </a:r>
            <a:endParaRPr b="0" lang="cs-CZ" sz="18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Anteriors (palatals)</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Centrals (medials)</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Posteriors (velars)</a:t>
            </a:r>
            <a:endParaRPr b="0" lang="cs-CZ" sz="1600" spc="-1" strike="noStrike">
              <a:solidFill>
                <a:srgbClr val="000000"/>
              </a:solidFill>
              <a:uFill>
                <a:solidFill>
                  <a:srgbClr val="ffffff"/>
                </a:solidFill>
              </a:uFill>
              <a:latin typeface="Arial"/>
            </a:endParaRPr>
          </a:p>
          <a:p>
            <a:pPr>
              <a:lnSpc>
                <a:spcPct val="100000"/>
              </a:lnSpc>
              <a:spcBef>
                <a:spcPts val="1001"/>
              </a:spcBef>
            </a:pPr>
            <a:endParaRPr b="0" lang="cs-CZ" sz="1600" spc="-1" strike="noStrike">
              <a:solidFill>
                <a:srgbClr val="000000"/>
              </a:solidFill>
              <a:uFill>
                <a:solidFill>
                  <a:srgbClr val="ffffff"/>
                </a:solidFill>
              </a:uFill>
              <a:latin typeface="Arial"/>
            </a:endParaRPr>
          </a:p>
          <a:p>
            <a:pPr marL="343080" indent="-341640">
              <a:lnSpc>
                <a:spcPct val="100000"/>
              </a:lnSpc>
              <a:spcBef>
                <a:spcPts val="1001"/>
              </a:spcBef>
              <a:buClr>
                <a:srgbClr val="353535"/>
              </a:buClr>
              <a:buFont typeface="Wingdings 3" charset="2"/>
              <a:buChar char=""/>
            </a:pPr>
            <a:r>
              <a:rPr b="0" lang="cs-CZ" sz="1800" spc="-1" strike="noStrike">
                <a:solidFill>
                  <a:srgbClr val="404040"/>
                </a:solidFill>
                <a:uFill>
                  <a:solidFill>
                    <a:srgbClr val="ffffff"/>
                  </a:solidFill>
                </a:uFill>
                <a:latin typeface="Arial"/>
                <a:ea typeface="DejaVu Sans"/>
              </a:rPr>
              <a:t>Segons el grau d’obertura, les vocals poden ser:</a:t>
            </a:r>
            <a:endParaRPr b="0" lang="cs-CZ" sz="18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Tancades (1r grau)</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Semitancades (2n grau)</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Semiobertes (3r grau)</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Obertes (4t grau)</a:t>
            </a:r>
            <a:endParaRPr b="0" lang="cs-CZ" sz="1600" spc="-1" strike="noStrike">
              <a:solidFill>
                <a:srgbClr val="000000"/>
              </a:solidFill>
              <a:uFill>
                <a:solidFill>
                  <a:srgbClr val="ffffff"/>
                </a:solidFill>
              </a:uFill>
              <a:latin typeface="Arial"/>
            </a:endParaRPr>
          </a:p>
          <a:p>
            <a:pPr>
              <a:lnSpc>
                <a:spcPct val="100000"/>
              </a:lnSpc>
            </a:pPr>
            <a:endParaRPr b="0" lang="cs-CZ" sz="1600" spc="-1" strike="noStrike">
              <a:solidFill>
                <a:srgbClr val="000000"/>
              </a:solidFill>
              <a:uFill>
                <a:solidFill>
                  <a:srgbClr val="ffffff"/>
                </a:solidFill>
              </a:uFill>
              <a:latin typeface="Arial"/>
            </a:endParaRPr>
          </a:p>
        </p:txBody>
      </p:sp>
      <p:sp>
        <p:nvSpPr>
          <p:cNvPr id="250" name="CustomShape 3"/>
          <p:cNvSpPr/>
          <p:nvPr/>
        </p:nvSpPr>
        <p:spPr>
          <a:xfrm>
            <a:off x="7190640" y="1761120"/>
            <a:ext cx="4312440" cy="4738320"/>
          </a:xfrm>
          <a:prstGeom prst="rect">
            <a:avLst/>
          </a:prstGeom>
          <a:noFill/>
          <a:ln>
            <a:noFill/>
          </a:ln>
        </p:spPr>
        <p:style>
          <a:lnRef idx="0"/>
          <a:fillRef idx="0"/>
          <a:effectRef idx="0"/>
          <a:fontRef idx="minor"/>
        </p:style>
        <p:txBody>
          <a:bodyPr lIns="90000" rIns="90000" tIns="45000" bIns="45000">
            <a:normAutofit/>
          </a:bodyPr>
          <a:p>
            <a:pPr marL="343080" indent="-341640">
              <a:lnSpc>
                <a:spcPct val="100000"/>
              </a:lnSpc>
              <a:spcBef>
                <a:spcPts val="1001"/>
              </a:spcBef>
              <a:buClr>
                <a:srgbClr val="353535"/>
              </a:buClr>
              <a:buFont typeface="Wingdings 3" charset="2"/>
              <a:buChar char=""/>
            </a:pPr>
            <a:r>
              <a:rPr b="0" lang="cs-CZ" sz="1800" spc="-1" strike="noStrike">
                <a:solidFill>
                  <a:srgbClr val="404040"/>
                </a:solidFill>
                <a:uFill>
                  <a:solidFill>
                    <a:srgbClr val="ffffff"/>
                  </a:solidFill>
                </a:uFill>
                <a:latin typeface="Arial"/>
                <a:ea typeface="DejaVu Sans"/>
              </a:rPr>
              <a:t>Segons la configuració dels llavis, les vocals poden ser:</a:t>
            </a:r>
            <a:endParaRPr b="0" lang="cs-CZ" sz="18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Arrodonides</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No arrodonides</a:t>
            </a:r>
            <a:endParaRPr b="0" lang="cs-CZ" sz="1600" spc="-1" strike="noStrike">
              <a:solidFill>
                <a:srgbClr val="000000"/>
              </a:solidFill>
              <a:uFill>
                <a:solidFill>
                  <a:srgbClr val="ffffff"/>
                </a:solidFill>
              </a:uFill>
              <a:latin typeface="Arial"/>
            </a:endParaRPr>
          </a:p>
          <a:p>
            <a:pPr>
              <a:lnSpc>
                <a:spcPct val="100000"/>
              </a:lnSpc>
            </a:pPr>
            <a:endParaRPr b="0" lang="cs-CZ" sz="1600" spc="-1" strike="noStrike">
              <a:solidFill>
                <a:srgbClr val="000000"/>
              </a:solidFill>
              <a:uFill>
                <a:solidFill>
                  <a:srgbClr val="ffffff"/>
                </a:solidFill>
              </a:uFill>
              <a:latin typeface="Arial"/>
            </a:endParaRPr>
          </a:p>
          <a:p>
            <a:pPr marL="343080" indent="-341640">
              <a:lnSpc>
                <a:spcPct val="100000"/>
              </a:lnSpc>
              <a:spcBef>
                <a:spcPts val="1001"/>
              </a:spcBef>
              <a:buClr>
                <a:srgbClr val="353535"/>
              </a:buClr>
              <a:buFont typeface="Wingdings 3" charset="2"/>
              <a:buChar char=""/>
            </a:pPr>
            <a:r>
              <a:rPr b="0" lang="cs-CZ" sz="1800" spc="-1" strike="noStrike">
                <a:solidFill>
                  <a:srgbClr val="404040"/>
                </a:solidFill>
                <a:uFill>
                  <a:solidFill>
                    <a:srgbClr val="ffffff"/>
                  </a:solidFill>
                </a:uFill>
                <a:latin typeface="Arial"/>
                <a:ea typeface="DejaVu Sans"/>
              </a:rPr>
              <a:t>A més, les vocals poden tenir característiques secundàries</a:t>
            </a:r>
            <a:endParaRPr b="0" lang="cs-CZ" sz="18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Labialització: arrodoniment labial</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Palatalització: elevació de la part anterior de la llengua.</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Velarització: elevació de la part posterior de la llengua.</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Faringalització: desplaçament, cap a la part posterior, de l’arrel de la llengua.</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Nasalització: sortida de l’aire per la cavitat nasal.</a:t>
            </a:r>
            <a:endParaRPr b="0" lang="cs-CZ" sz="1600" spc="-1" strike="noStrike">
              <a:solidFill>
                <a:srgbClr val="000000"/>
              </a:solidFill>
              <a:uFill>
                <a:solidFill>
                  <a:srgbClr val="ffffff"/>
                </a:solidFill>
              </a:uFill>
              <a:latin typeface="Arial"/>
            </a:endParaRPr>
          </a:p>
          <a:p>
            <a:pPr>
              <a:lnSpc>
                <a:spcPct val="100000"/>
              </a:lnSpc>
              <a:spcBef>
                <a:spcPts val="1001"/>
              </a:spcBef>
            </a:pPr>
            <a:endParaRPr b="0" lang="cs-CZ" sz="1600" spc="-1" strike="noStrike">
              <a:solidFill>
                <a:srgbClr val="000000"/>
              </a:solidFill>
              <a:uFill>
                <a:solidFill>
                  <a:srgbClr val="ffffff"/>
                </a:solidFill>
              </a:uFill>
              <a:latin typeface="Arial"/>
            </a:endParaRPr>
          </a:p>
        </p:txBody>
      </p:sp>
      <p:sp>
        <p:nvSpPr>
          <p:cNvPr id="251" name="CustomShape 4"/>
          <p:cNvSpPr/>
          <p:nvPr/>
        </p:nvSpPr>
        <p:spPr>
          <a:xfrm>
            <a:off x="2589120" y="6135840"/>
            <a:ext cx="7618680" cy="363600"/>
          </a:xfrm>
          <a:prstGeom prst="rect">
            <a:avLst/>
          </a:prstGeom>
          <a:noFill/>
          <a:ln>
            <a:noFill/>
          </a:ln>
        </p:spPr>
        <p:style>
          <a:lnRef idx="0"/>
          <a:fillRef idx="0"/>
          <a:effectRef idx="0"/>
          <a:fontRef idx="minor"/>
        </p:style>
        <p:txBody>
          <a:bodyPr lIns="90000" rIns="90000" tIns="45000" bIns="45000" anchor="ctr"/>
          <a:p>
            <a:pPr>
              <a:lnSpc>
                <a:spcPct val="100000"/>
              </a:lnSpc>
            </a:pPr>
            <a:r>
              <a:rPr b="0" lang="cs-CZ" sz="900" spc="-1" strike="noStrike">
                <a:solidFill>
                  <a:srgbClr val="8b8b8b"/>
                </a:solidFill>
                <a:uFill>
                  <a:solidFill>
                    <a:srgbClr val="ffffff"/>
                  </a:solidFill>
                </a:uFill>
                <a:latin typeface="Arial"/>
                <a:ea typeface="DejaVu Sans"/>
              </a:rPr>
              <a:t>Tema 3. La fonètica</a:t>
            </a:r>
            <a:endParaRPr b="0" lang="cs-CZ" sz="900" spc="-1" strike="noStrike">
              <a:solidFill>
                <a:srgbClr val="000000"/>
              </a:solidFill>
              <a:uFill>
                <a:solidFill>
                  <a:srgbClr val="ffffff"/>
                </a:solidFill>
              </a:uFill>
              <a:latin typeface="Arial"/>
            </a:endParaRPr>
          </a:p>
        </p:txBody>
      </p:sp>
      <p:sp>
        <p:nvSpPr>
          <p:cNvPr id="252" name="CustomShape 5"/>
          <p:cNvSpPr/>
          <p:nvPr/>
        </p:nvSpPr>
        <p:spPr>
          <a:xfrm>
            <a:off x="531720" y="787680"/>
            <a:ext cx="77832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CBB32EA9-80FE-428C-9D8B-D8CCAE375F24}" type="slidenum">
              <a:rPr b="0" lang="cs-CZ" sz="2000" spc="-1" strike="noStrike">
                <a:solidFill>
                  <a:srgbClr val="feffff"/>
                </a:solidFill>
                <a:uFill>
                  <a:solidFill>
                    <a:srgbClr val="ffffff"/>
                  </a:solidFill>
                </a:uFill>
                <a:latin typeface="Arial"/>
                <a:ea typeface="DejaVu Sans"/>
              </a:rPr>
              <a:t>&lt;číslo&gt;</a:t>
            </a:fld>
            <a:endParaRPr b="0" lang="cs-CZ" sz="2000" spc="-1" strike="noStrike">
              <a:solidFill>
                <a:srgbClr val="000000"/>
              </a:solidFill>
              <a:uFill>
                <a:solidFill>
                  <a:srgbClr val="ffffff"/>
                </a:solidFill>
              </a:uFill>
              <a:latin typeface="Arial"/>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CustomShape 1"/>
          <p:cNvSpPr/>
          <p:nvPr/>
        </p:nvSpPr>
        <p:spPr>
          <a:xfrm>
            <a:off x="2593080" y="624240"/>
            <a:ext cx="8910360" cy="1279440"/>
          </a:xfrm>
          <a:prstGeom prst="rect">
            <a:avLst/>
          </a:prstGeom>
          <a:noFill/>
          <a:ln>
            <a:noFill/>
          </a:ln>
        </p:spPr>
        <p:style>
          <a:lnRef idx="0"/>
          <a:fillRef idx="0"/>
          <a:effectRef idx="0"/>
          <a:fontRef idx="minor"/>
        </p:style>
        <p:txBody>
          <a:bodyPr lIns="90000" rIns="90000" tIns="45000" bIns="45000"/>
          <a:p>
            <a:pPr>
              <a:lnSpc>
                <a:spcPct val="100000"/>
              </a:lnSpc>
            </a:pPr>
            <a:r>
              <a:rPr b="0" lang="cs-CZ" sz="3600" spc="-1" strike="noStrike">
                <a:solidFill>
                  <a:srgbClr val="178dbb"/>
                </a:solidFill>
                <a:uFill>
                  <a:solidFill>
                    <a:srgbClr val="ffffff"/>
                  </a:solidFill>
                </a:uFill>
                <a:latin typeface="Arial"/>
                <a:ea typeface="DejaVu Sans"/>
              </a:rPr>
              <a:t>4.6 Model de descripció d’un so</a:t>
            </a:r>
            <a:endParaRPr b="0" lang="cs-CZ" sz="3600" spc="-1" strike="noStrike">
              <a:solidFill>
                <a:srgbClr val="000000"/>
              </a:solidFill>
              <a:uFill>
                <a:solidFill>
                  <a:srgbClr val="ffffff"/>
                </a:solidFill>
              </a:uFill>
              <a:latin typeface="Arial"/>
            </a:endParaRPr>
          </a:p>
        </p:txBody>
      </p:sp>
      <p:sp>
        <p:nvSpPr>
          <p:cNvPr id="254" name="CustomShape 2"/>
          <p:cNvSpPr/>
          <p:nvPr/>
        </p:nvSpPr>
        <p:spPr>
          <a:xfrm>
            <a:off x="2589120" y="1625760"/>
            <a:ext cx="8913960" cy="4508640"/>
          </a:xfrm>
          <a:prstGeom prst="rect">
            <a:avLst/>
          </a:prstGeom>
          <a:noFill/>
          <a:ln>
            <a:noFill/>
          </a:ln>
        </p:spPr>
        <p:style>
          <a:lnRef idx="0"/>
          <a:fillRef idx="0"/>
          <a:effectRef idx="0"/>
          <a:fontRef idx="minor"/>
        </p:style>
        <p:txBody>
          <a:bodyPr lIns="90000" rIns="90000" tIns="45000" bIns="45000">
            <a:normAutofit/>
          </a:bodyPr>
          <a:p>
            <a:pPr marL="343080" indent="-341640">
              <a:lnSpc>
                <a:spcPct val="100000"/>
              </a:lnSpc>
              <a:spcBef>
                <a:spcPts val="1001"/>
              </a:spcBef>
              <a:buClr>
                <a:srgbClr val="353535"/>
              </a:buClr>
              <a:buFont typeface="Wingdings 3" charset="2"/>
              <a:buChar char=""/>
            </a:pPr>
            <a:r>
              <a:rPr b="0" lang="cs-CZ" sz="1800" spc="-1" strike="noStrike">
                <a:solidFill>
                  <a:srgbClr val="404040"/>
                </a:solidFill>
                <a:uFill>
                  <a:solidFill>
                    <a:srgbClr val="ffffff"/>
                  </a:solidFill>
                </a:uFill>
                <a:latin typeface="Arial"/>
                <a:ea typeface="DejaVu Sans"/>
              </a:rPr>
              <a:t>Exemple: </a:t>
            </a:r>
            <a:r>
              <a:rPr b="1" lang="cs-CZ" sz="1800" spc="-1" strike="noStrike">
                <a:solidFill>
                  <a:srgbClr val="404040"/>
                </a:solidFill>
                <a:uFill>
                  <a:solidFill>
                    <a:srgbClr val="ffffff"/>
                  </a:solidFill>
                </a:uFill>
                <a:latin typeface="Arial"/>
                <a:ea typeface="DejaVu Sans"/>
              </a:rPr>
              <a:t>[dz] alveolar africada sonora</a:t>
            </a:r>
            <a:endParaRPr b="0" lang="cs-CZ" sz="1800" spc="-1" strike="noStrike">
              <a:solidFill>
                <a:srgbClr val="000000"/>
              </a:solidFill>
              <a:uFill>
                <a:solidFill>
                  <a:srgbClr val="ffffff"/>
                </a:solidFill>
              </a:uFill>
              <a:latin typeface="Arial"/>
            </a:endParaRPr>
          </a:p>
          <a:p>
            <a:pPr marL="343080" indent="-341640">
              <a:lnSpc>
                <a:spcPct val="100000"/>
              </a:lnSpc>
              <a:spcBef>
                <a:spcPts val="1001"/>
              </a:spcBef>
              <a:buClr>
                <a:srgbClr val="353535"/>
              </a:buClr>
              <a:buFont typeface="Wingdings 3" charset="2"/>
              <a:buChar char=""/>
            </a:pPr>
            <a:r>
              <a:rPr b="0" lang="cs-CZ" sz="1800" spc="-1" strike="noStrike">
                <a:solidFill>
                  <a:srgbClr val="404040"/>
                </a:solidFill>
                <a:uFill>
                  <a:solidFill>
                    <a:srgbClr val="ffffff"/>
                  </a:solidFill>
                </a:uFill>
                <a:latin typeface="Arial"/>
                <a:ea typeface="DejaVu Sans"/>
              </a:rPr>
              <a:t>Per produir el so hi ha d’haver, d’entrada, un procés de creació d’un flux d’aire. Aquest flux és, primer, ingressiu —per l’acció dels músculs intercostals i del diafragma, que han fet augmentar la capacitat de la caixa toràcica i han disminuït la pressió— i, després, egressiu —s’ha produït l’efecte contrari. Llavors, el corrent d’aire egressiu puja per la tràquea i la laringe fins a la cavitat glòtica. Allí l’aire troba que els plecs glotals estan adherits, de manera que fa pressió: quan aquesta pressió és més alta que la pressió que mantenia els plecs units, els plecs se separen, però es tornen a tancar per l’efecte Bernouilli. El procés d’obertura i tancament es va repetint a intervals de temps regulars, cosa que fa vibrar l’aire i produeix l’ona sonora. Llavors l’aire puja per la faringe, i troba l’úvula adherida a la paret faríngia, de manera que va cap a les cavitats orals. Un cop a la cavitat bucal, el corrent d’aire convertit en ona sonora troba, primer, una obstrucció pel contacte dels alvèols i l’àpex de la llengua, i després una aproximació d’aquests dos òrgans, cosa que crea una fricció.</a:t>
            </a:r>
            <a:endParaRPr b="0" lang="cs-CZ" sz="1800" spc="-1" strike="noStrike">
              <a:solidFill>
                <a:srgbClr val="000000"/>
              </a:solidFill>
              <a:uFill>
                <a:solidFill>
                  <a:srgbClr val="ffffff"/>
                </a:solidFill>
              </a:uFill>
              <a:latin typeface="Arial"/>
            </a:endParaRPr>
          </a:p>
        </p:txBody>
      </p:sp>
      <p:sp>
        <p:nvSpPr>
          <p:cNvPr id="255" name="CustomShape 3"/>
          <p:cNvSpPr/>
          <p:nvPr/>
        </p:nvSpPr>
        <p:spPr>
          <a:xfrm>
            <a:off x="2589120" y="6135840"/>
            <a:ext cx="7618680" cy="363600"/>
          </a:xfrm>
          <a:prstGeom prst="rect">
            <a:avLst/>
          </a:prstGeom>
          <a:noFill/>
          <a:ln>
            <a:noFill/>
          </a:ln>
        </p:spPr>
        <p:style>
          <a:lnRef idx="0"/>
          <a:fillRef idx="0"/>
          <a:effectRef idx="0"/>
          <a:fontRef idx="minor"/>
        </p:style>
        <p:txBody>
          <a:bodyPr lIns="90000" rIns="90000" tIns="45000" bIns="45000" anchor="ctr"/>
          <a:p>
            <a:pPr>
              <a:lnSpc>
                <a:spcPct val="100000"/>
              </a:lnSpc>
            </a:pPr>
            <a:r>
              <a:rPr b="0" lang="cs-CZ" sz="900" spc="-1" strike="noStrike">
                <a:solidFill>
                  <a:srgbClr val="8b8b8b"/>
                </a:solidFill>
                <a:uFill>
                  <a:solidFill>
                    <a:srgbClr val="ffffff"/>
                  </a:solidFill>
                </a:uFill>
                <a:latin typeface="Arial"/>
                <a:ea typeface="DejaVu Sans"/>
              </a:rPr>
              <a:t>Tema 3. La fonètica</a:t>
            </a:r>
            <a:endParaRPr b="0" lang="cs-CZ" sz="900" spc="-1" strike="noStrike">
              <a:solidFill>
                <a:srgbClr val="000000"/>
              </a:solidFill>
              <a:uFill>
                <a:solidFill>
                  <a:srgbClr val="ffffff"/>
                </a:solidFill>
              </a:uFill>
              <a:latin typeface="Arial"/>
            </a:endParaRPr>
          </a:p>
        </p:txBody>
      </p:sp>
      <p:sp>
        <p:nvSpPr>
          <p:cNvPr id="256" name="CustomShape 4"/>
          <p:cNvSpPr/>
          <p:nvPr/>
        </p:nvSpPr>
        <p:spPr>
          <a:xfrm>
            <a:off x="531720" y="787680"/>
            <a:ext cx="77832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5D085A88-5E06-43B4-997D-84D10367DB03}" type="slidenum">
              <a:rPr b="0" lang="cs-CZ" sz="2000" spc="-1" strike="noStrike">
                <a:solidFill>
                  <a:srgbClr val="feffff"/>
                </a:solidFill>
                <a:uFill>
                  <a:solidFill>
                    <a:srgbClr val="ffffff"/>
                  </a:solidFill>
                </a:uFill>
                <a:latin typeface="Arial"/>
                <a:ea typeface="DejaVu Sans"/>
              </a:rPr>
              <a:t>&lt;číslo&gt;</a:t>
            </a:fld>
            <a:endParaRPr b="0" lang="cs-CZ" sz="2000" spc="-1" strike="noStrike">
              <a:solidFill>
                <a:srgbClr val="000000"/>
              </a:solidFill>
              <a:uFill>
                <a:solidFill>
                  <a:srgbClr val="ffffff"/>
                </a:solidFill>
              </a:uFill>
              <a:latin typeface="Arial"/>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CustomShape 1"/>
          <p:cNvSpPr/>
          <p:nvPr/>
        </p:nvSpPr>
        <p:spPr>
          <a:xfrm>
            <a:off x="2593080" y="624240"/>
            <a:ext cx="8910360" cy="1279440"/>
          </a:xfrm>
          <a:prstGeom prst="rect">
            <a:avLst/>
          </a:prstGeom>
          <a:noFill/>
          <a:ln>
            <a:noFill/>
          </a:ln>
        </p:spPr>
        <p:style>
          <a:lnRef idx="0"/>
          <a:fillRef idx="0"/>
          <a:effectRef idx="0"/>
          <a:fontRef idx="minor"/>
        </p:style>
        <p:txBody>
          <a:bodyPr lIns="90000" rIns="90000" tIns="45000" bIns="45000"/>
          <a:p>
            <a:pPr>
              <a:lnSpc>
                <a:spcPct val="100000"/>
              </a:lnSpc>
            </a:pPr>
            <a:r>
              <a:rPr b="0" lang="cs-CZ" sz="3600" spc="-1" strike="noStrike">
                <a:solidFill>
                  <a:srgbClr val="178dbb"/>
                </a:solidFill>
                <a:uFill>
                  <a:solidFill>
                    <a:srgbClr val="ffffff"/>
                  </a:solidFill>
                </a:uFill>
                <a:latin typeface="Arial"/>
                <a:ea typeface="DejaVu Sans"/>
              </a:rPr>
              <a:t>5. L’AFI: aplicació al català</a:t>
            </a:r>
            <a:endParaRPr b="0" lang="cs-CZ" sz="3600" spc="-1" strike="noStrike">
              <a:solidFill>
                <a:srgbClr val="000000"/>
              </a:solidFill>
              <a:uFill>
                <a:solidFill>
                  <a:srgbClr val="ffffff"/>
                </a:solidFill>
              </a:uFill>
              <a:latin typeface="Arial"/>
            </a:endParaRPr>
          </a:p>
        </p:txBody>
      </p:sp>
      <p:sp>
        <p:nvSpPr>
          <p:cNvPr id="258" name="CustomShape 2"/>
          <p:cNvSpPr/>
          <p:nvPr/>
        </p:nvSpPr>
        <p:spPr>
          <a:xfrm>
            <a:off x="2448000" y="1512000"/>
            <a:ext cx="8913960" cy="4181040"/>
          </a:xfrm>
          <a:prstGeom prst="rect">
            <a:avLst/>
          </a:prstGeom>
          <a:noFill/>
          <a:ln>
            <a:noFill/>
          </a:ln>
        </p:spPr>
        <p:style>
          <a:lnRef idx="0"/>
          <a:fillRef idx="0"/>
          <a:effectRef idx="0"/>
          <a:fontRef idx="minor"/>
        </p:style>
        <p:txBody>
          <a:bodyPr lIns="90000" rIns="90000" tIns="45000" bIns="45000"/>
          <a:p>
            <a:pPr marL="343080" indent="-341640">
              <a:lnSpc>
                <a:spcPct val="100000"/>
              </a:lnSpc>
              <a:spcBef>
                <a:spcPts val="1001"/>
              </a:spcBef>
              <a:buClr>
                <a:srgbClr val="353535"/>
              </a:buClr>
              <a:buFont typeface="Wingdings 3" charset="2"/>
              <a:buChar char=""/>
            </a:pPr>
            <a:r>
              <a:rPr b="0" lang="cs-CZ" sz="1800" spc="-1" strike="noStrike">
                <a:solidFill>
                  <a:srgbClr val="404040"/>
                </a:solidFill>
                <a:uFill>
                  <a:solidFill>
                    <a:srgbClr val="ffffff"/>
                  </a:solidFill>
                </a:uFill>
                <a:latin typeface="Arial"/>
                <a:ea typeface="DejaVu Sans"/>
              </a:rPr>
              <a:t>Per representar els sons de la parla recorrem als sistemes de transcripció fonètica coneguts com a </a:t>
            </a:r>
            <a:r>
              <a:rPr b="0" i="1" lang="cs-CZ" sz="1800" spc="-1" strike="noStrike">
                <a:solidFill>
                  <a:srgbClr val="404040"/>
                </a:solidFill>
                <a:uFill>
                  <a:solidFill>
                    <a:srgbClr val="ffffff"/>
                  </a:solidFill>
                </a:uFill>
                <a:latin typeface="Arial"/>
                <a:ea typeface="DejaVu Sans"/>
              </a:rPr>
              <a:t>alfabets fonètics</a:t>
            </a:r>
            <a:r>
              <a:rPr b="0" lang="cs-CZ" sz="1800" spc="-1" strike="noStrike">
                <a:solidFill>
                  <a:srgbClr val="404040"/>
                </a:solidFill>
                <a:uFill>
                  <a:solidFill>
                    <a:srgbClr val="ffffff"/>
                  </a:solidFill>
                </a:uFill>
                <a:latin typeface="Arial"/>
                <a:ea typeface="DejaVu Sans"/>
              </a:rPr>
              <a:t>. Els alfabets fonètics són </a:t>
            </a:r>
            <a:r>
              <a:rPr b="1" lang="cs-CZ" sz="1800" spc="-1" strike="noStrike">
                <a:solidFill>
                  <a:srgbClr val="404040"/>
                </a:solidFill>
                <a:uFill>
                  <a:solidFill>
                    <a:srgbClr val="ffffff"/>
                  </a:solidFill>
                </a:uFill>
                <a:latin typeface="Arial"/>
                <a:ea typeface="DejaVu Sans"/>
              </a:rPr>
              <a:t>sistemes de notació que s’han dissenyat per reproduir gràficament la llengua parlada</a:t>
            </a:r>
            <a:r>
              <a:rPr b="0" lang="cs-CZ" sz="1800" spc="-1" strike="noStrike">
                <a:solidFill>
                  <a:srgbClr val="404040"/>
                </a:solidFill>
                <a:uFill>
                  <a:solidFill>
                    <a:srgbClr val="ffffff"/>
                  </a:solidFill>
                </a:uFill>
                <a:latin typeface="Arial"/>
                <a:ea typeface="DejaVu Sans"/>
              </a:rPr>
              <a:t>. Al llarg del temps, i en funció de corrents i escoles, s’han creat diversos sistemes de transcripció, que s’han adaptat a les necessitats de les llengües estudiades i dels aspectes descrits. Cap d’ells no ha resolt de manera definitiva totes les dificultats que es plantegen a l’hora de reproduir amb fidelitat el llenguatge oral, però entre tots els sistemes proposats només n’hi ha un que es pugui considerar d’abast internacional: </a:t>
            </a:r>
            <a:r>
              <a:rPr b="0" i="1" lang="cs-CZ" sz="1800" spc="-1" strike="noStrike">
                <a:solidFill>
                  <a:srgbClr val="404040"/>
                </a:solidFill>
                <a:uFill>
                  <a:solidFill>
                    <a:srgbClr val="ffffff"/>
                  </a:solidFill>
                </a:uFill>
                <a:latin typeface="Arial"/>
                <a:ea typeface="DejaVu Sans"/>
              </a:rPr>
              <a:t>l’Alfabet Fonètic Internacional (AFI)</a:t>
            </a:r>
            <a:r>
              <a:rPr b="0" lang="cs-CZ" sz="1800" spc="-1" strike="noStrike">
                <a:solidFill>
                  <a:srgbClr val="404040"/>
                </a:solidFill>
                <a:uFill>
                  <a:solidFill>
                    <a:srgbClr val="ffffff"/>
                  </a:solidFill>
                </a:uFill>
                <a:latin typeface="Arial"/>
                <a:ea typeface="DejaVu Sans"/>
              </a:rPr>
              <a:t>.</a:t>
            </a:r>
            <a:endParaRPr b="0" lang="cs-CZ" sz="1800" spc="-1" strike="noStrike">
              <a:solidFill>
                <a:srgbClr val="000000"/>
              </a:solidFill>
              <a:uFill>
                <a:solidFill>
                  <a:srgbClr val="ffffff"/>
                </a:solidFill>
              </a:uFill>
              <a:latin typeface="Arial"/>
            </a:endParaRPr>
          </a:p>
          <a:p>
            <a:pPr marL="343080" indent="-341640">
              <a:lnSpc>
                <a:spcPct val="100000"/>
              </a:lnSpc>
              <a:spcBef>
                <a:spcPts val="1001"/>
              </a:spcBef>
              <a:buClr>
                <a:srgbClr val="353535"/>
              </a:buClr>
              <a:buFont typeface="Wingdings 3" charset="2"/>
              <a:buChar char=""/>
            </a:pPr>
            <a:r>
              <a:rPr b="0" lang="cs-CZ" sz="1800" spc="-1" strike="noStrike">
                <a:solidFill>
                  <a:srgbClr val="404040"/>
                </a:solidFill>
                <a:uFill>
                  <a:solidFill>
                    <a:srgbClr val="ffffff"/>
                  </a:solidFill>
                </a:uFill>
                <a:latin typeface="Arial"/>
                <a:ea typeface="DejaVu Sans"/>
              </a:rPr>
              <a:t>L´AFI permet representar mitjan</a:t>
            </a:r>
            <a:r>
              <a:rPr b="0" lang="cs-CZ" sz="1800" spc="-1" strike="noStrike">
                <a:solidFill>
                  <a:srgbClr val="404040"/>
                </a:solidFill>
                <a:uFill>
                  <a:solidFill>
                    <a:srgbClr val="ffffff"/>
                  </a:solidFill>
                </a:uFill>
                <a:latin typeface="Arial"/>
                <a:ea typeface="Arial"/>
              </a:rPr>
              <a:t>çant un conjunt de símbols convencionals i diacrítics, les característiques fonètiques de- teòricament- tots els sons de les llengües del món.</a:t>
            </a:r>
            <a:endParaRPr b="0" lang="cs-CZ" sz="1800" spc="-1" strike="noStrike">
              <a:solidFill>
                <a:srgbClr val="000000"/>
              </a:solidFill>
              <a:uFill>
                <a:solidFill>
                  <a:srgbClr val="ffffff"/>
                </a:solidFill>
              </a:uFill>
              <a:latin typeface="Arial"/>
            </a:endParaRPr>
          </a:p>
          <a:p>
            <a:pPr marL="343080" indent="-341640">
              <a:lnSpc>
                <a:spcPct val="100000"/>
              </a:lnSpc>
              <a:spcBef>
                <a:spcPts val="1001"/>
              </a:spcBef>
              <a:buClr>
                <a:srgbClr val="353535"/>
              </a:buClr>
              <a:buFont typeface="Wingdings 3" charset="2"/>
              <a:buChar char=""/>
            </a:pPr>
            <a:r>
              <a:rPr b="0" lang="cs-CZ" sz="1800" spc="-1" strike="noStrike">
                <a:solidFill>
                  <a:srgbClr val="404040"/>
                </a:solidFill>
                <a:uFill>
                  <a:solidFill>
                    <a:srgbClr val="ffffff"/>
                  </a:solidFill>
                </a:uFill>
                <a:latin typeface="Arial"/>
                <a:ea typeface="Arial"/>
              </a:rPr>
              <a:t>Els signes tenen un valor general, un mateix signe pot ésser utilitzat en diferents llengües per representar sons que no són idèntics. La representació adequada de cada llengua en particular requereix la utilització només d´una part d´aquests signes.</a:t>
            </a:r>
            <a:endParaRPr b="0" lang="cs-CZ" sz="1800" spc="-1" strike="noStrike">
              <a:solidFill>
                <a:srgbClr val="000000"/>
              </a:solidFill>
              <a:uFill>
                <a:solidFill>
                  <a:srgbClr val="ffffff"/>
                </a:solidFill>
              </a:uFill>
              <a:latin typeface="Arial"/>
            </a:endParaRPr>
          </a:p>
        </p:txBody>
      </p:sp>
      <p:sp>
        <p:nvSpPr>
          <p:cNvPr id="259" name="CustomShape 3"/>
          <p:cNvSpPr/>
          <p:nvPr/>
        </p:nvSpPr>
        <p:spPr>
          <a:xfrm>
            <a:off x="531720" y="787680"/>
            <a:ext cx="77832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E4A9CA77-B08B-40F7-BBC7-2393BA4245B0}" type="slidenum">
              <a:rPr b="0" lang="cs-CZ" sz="2000" spc="-1" strike="noStrike">
                <a:solidFill>
                  <a:srgbClr val="feffff"/>
                </a:solidFill>
                <a:uFill>
                  <a:solidFill>
                    <a:srgbClr val="ffffff"/>
                  </a:solidFill>
                </a:uFill>
                <a:latin typeface="Arial"/>
                <a:ea typeface="DejaVu Sans"/>
              </a:rPr>
              <a:t>&lt;číslo&gt;</a:t>
            </a:fld>
            <a:endParaRPr b="0" lang="cs-CZ" sz="2000" spc="-1" strike="noStrike">
              <a:solidFill>
                <a:srgbClr val="000000"/>
              </a:solidFill>
              <a:uFill>
                <a:solidFill>
                  <a:srgbClr val="ffffff"/>
                </a:solidFill>
              </a:uFill>
              <a:latin typeface="Arial"/>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CustomShape 1"/>
          <p:cNvSpPr/>
          <p:nvPr/>
        </p:nvSpPr>
        <p:spPr>
          <a:xfrm>
            <a:off x="2593080" y="624240"/>
            <a:ext cx="8910360" cy="1279440"/>
          </a:xfrm>
          <a:prstGeom prst="rect">
            <a:avLst/>
          </a:prstGeom>
          <a:noFill/>
          <a:ln>
            <a:noFill/>
          </a:ln>
        </p:spPr>
        <p:style>
          <a:lnRef idx="0"/>
          <a:fillRef idx="0"/>
          <a:effectRef idx="0"/>
          <a:fontRef idx="minor"/>
        </p:style>
        <p:txBody>
          <a:bodyPr lIns="90000" rIns="90000" tIns="45000" bIns="45000">
            <a:normAutofit/>
          </a:bodyPr>
          <a:p>
            <a:pPr>
              <a:lnSpc>
                <a:spcPct val="100000"/>
              </a:lnSpc>
            </a:pPr>
            <a:r>
              <a:rPr b="0" lang="cs-CZ" sz="2800" spc="-1" strike="noStrike">
                <a:solidFill>
                  <a:srgbClr val="178dbb"/>
                </a:solidFill>
                <a:uFill>
                  <a:solidFill>
                    <a:srgbClr val="ffffff"/>
                  </a:solidFill>
                </a:uFill>
                <a:latin typeface="Arial"/>
                <a:ea typeface="DejaVu Sans"/>
              </a:rPr>
              <a:t>5.1 L’AFI</a:t>
            </a:r>
            <a:endParaRPr b="0" lang="cs-CZ" sz="2800" spc="-1" strike="noStrike">
              <a:solidFill>
                <a:srgbClr val="000000"/>
              </a:solidFill>
              <a:uFill>
                <a:solidFill>
                  <a:srgbClr val="ffffff"/>
                </a:solidFill>
              </a:uFill>
              <a:latin typeface="Arial"/>
            </a:endParaRPr>
          </a:p>
        </p:txBody>
      </p:sp>
      <p:sp>
        <p:nvSpPr>
          <p:cNvPr id="261" name="CustomShape 2"/>
          <p:cNvSpPr/>
          <p:nvPr/>
        </p:nvSpPr>
        <p:spPr>
          <a:xfrm>
            <a:off x="2589120" y="6135840"/>
            <a:ext cx="7618680" cy="363600"/>
          </a:xfrm>
          <a:prstGeom prst="rect">
            <a:avLst/>
          </a:prstGeom>
          <a:noFill/>
          <a:ln>
            <a:noFill/>
          </a:ln>
        </p:spPr>
        <p:style>
          <a:lnRef idx="0"/>
          <a:fillRef idx="0"/>
          <a:effectRef idx="0"/>
          <a:fontRef idx="minor"/>
        </p:style>
        <p:txBody>
          <a:bodyPr lIns="90000" rIns="90000" tIns="45000" bIns="45000" anchor="ctr"/>
          <a:p>
            <a:pPr>
              <a:lnSpc>
                <a:spcPct val="100000"/>
              </a:lnSpc>
            </a:pPr>
            <a:r>
              <a:rPr b="0" lang="cs-CZ" sz="900" spc="-1" strike="noStrike">
                <a:solidFill>
                  <a:srgbClr val="8b8b8b"/>
                </a:solidFill>
                <a:uFill>
                  <a:solidFill>
                    <a:srgbClr val="ffffff"/>
                  </a:solidFill>
                </a:uFill>
                <a:latin typeface="Arial"/>
                <a:ea typeface="DejaVu Sans"/>
              </a:rPr>
              <a:t>Tema 3. La fonètica</a:t>
            </a:r>
            <a:endParaRPr b="0" lang="cs-CZ" sz="900" spc="-1" strike="noStrike">
              <a:solidFill>
                <a:srgbClr val="000000"/>
              </a:solidFill>
              <a:uFill>
                <a:solidFill>
                  <a:srgbClr val="ffffff"/>
                </a:solidFill>
              </a:uFill>
              <a:latin typeface="Arial"/>
            </a:endParaRPr>
          </a:p>
        </p:txBody>
      </p:sp>
      <p:sp>
        <p:nvSpPr>
          <p:cNvPr id="262" name="CustomShape 3"/>
          <p:cNvSpPr/>
          <p:nvPr/>
        </p:nvSpPr>
        <p:spPr>
          <a:xfrm>
            <a:off x="531720" y="787680"/>
            <a:ext cx="77832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98E4DC5D-1B5B-4342-839D-CFA55BF99321}" type="slidenum">
              <a:rPr b="0" lang="cs-CZ" sz="2000" spc="-1" strike="noStrike">
                <a:solidFill>
                  <a:srgbClr val="feffff"/>
                </a:solidFill>
                <a:uFill>
                  <a:solidFill>
                    <a:srgbClr val="ffffff"/>
                  </a:solidFill>
                </a:uFill>
                <a:latin typeface="Arial"/>
                <a:ea typeface="DejaVu Sans"/>
              </a:rPr>
              <a:t>&lt;číslo&gt;</a:t>
            </a:fld>
            <a:endParaRPr b="0" lang="cs-CZ" sz="2000" spc="-1" strike="noStrike">
              <a:solidFill>
                <a:srgbClr val="000000"/>
              </a:solidFill>
              <a:uFill>
                <a:solidFill>
                  <a:srgbClr val="ffffff"/>
                </a:solidFill>
              </a:uFill>
              <a:latin typeface="Arial"/>
            </a:endParaRPr>
          </a:p>
        </p:txBody>
      </p:sp>
      <p:pic>
        <p:nvPicPr>
          <p:cNvPr id="263" name="Imagen 50" descr=""/>
          <p:cNvPicPr/>
          <p:nvPr/>
        </p:nvPicPr>
        <p:blipFill>
          <a:blip r:embed="rId1"/>
          <a:stretch/>
        </p:blipFill>
        <p:spPr>
          <a:xfrm>
            <a:off x="3573000" y="1153080"/>
            <a:ext cx="5518800" cy="5346720"/>
          </a:xfrm>
          <a:prstGeom prst="rect">
            <a:avLst/>
          </a:prstGeom>
          <a:ln>
            <a:noFill/>
          </a:ln>
        </p:spPr>
      </p:pic>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CustomShape 1"/>
          <p:cNvSpPr/>
          <p:nvPr/>
        </p:nvSpPr>
        <p:spPr>
          <a:xfrm>
            <a:off x="2589120" y="6135840"/>
            <a:ext cx="7618680" cy="363600"/>
          </a:xfrm>
          <a:prstGeom prst="rect">
            <a:avLst/>
          </a:prstGeom>
          <a:noFill/>
          <a:ln>
            <a:noFill/>
          </a:ln>
        </p:spPr>
        <p:style>
          <a:lnRef idx="0"/>
          <a:fillRef idx="0"/>
          <a:effectRef idx="0"/>
          <a:fontRef idx="minor"/>
        </p:style>
        <p:txBody>
          <a:bodyPr lIns="90000" rIns="90000" tIns="45000" bIns="45000" anchor="ctr"/>
          <a:p>
            <a:pPr>
              <a:lnSpc>
                <a:spcPct val="100000"/>
              </a:lnSpc>
            </a:pPr>
            <a:r>
              <a:rPr b="0" lang="cs-CZ" sz="900" spc="-1" strike="noStrike">
                <a:solidFill>
                  <a:srgbClr val="8b8b8b"/>
                </a:solidFill>
                <a:uFill>
                  <a:solidFill>
                    <a:srgbClr val="ffffff"/>
                  </a:solidFill>
                </a:uFill>
                <a:latin typeface="Arial"/>
                <a:ea typeface="DejaVu Sans"/>
              </a:rPr>
              <a:t>Tema 3. La fonètica</a:t>
            </a:r>
            <a:endParaRPr b="0" lang="cs-CZ" sz="900" spc="-1" strike="noStrike">
              <a:solidFill>
                <a:srgbClr val="000000"/>
              </a:solidFill>
              <a:uFill>
                <a:solidFill>
                  <a:srgbClr val="ffffff"/>
                </a:solidFill>
              </a:uFill>
              <a:latin typeface="Arial"/>
            </a:endParaRPr>
          </a:p>
        </p:txBody>
      </p:sp>
      <p:sp>
        <p:nvSpPr>
          <p:cNvPr id="265" name="CustomShape 2"/>
          <p:cNvSpPr/>
          <p:nvPr/>
        </p:nvSpPr>
        <p:spPr>
          <a:xfrm>
            <a:off x="531720" y="787680"/>
            <a:ext cx="77832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207EECE9-305E-4509-8157-E86675E5B5D1}" type="slidenum">
              <a:rPr b="0" lang="cs-CZ" sz="2000" spc="-1" strike="noStrike">
                <a:solidFill>
                  <a:srgbClr val="feffff"/>
                </a:solidFill>
                <a:uFill>
                  <a:solidFill>
                    <a:srgbClr val="ffffff"/>
                  </a:solidFill>
                </a:uFill>
                <a:latin typeface="Arial"/>
                <a:ea typeface="DejaVu Sans"/>
              </a:rPr>
              <a:t>&lt;číslo&gt;</a:t>
            </a:fld>
            <a:endParaRPr b="0" lang="cs-CZ" sz="2000" spc="-1" strike="noStrike">
              <a:solidFill>
                <a:srgbClr val="000000"/>
              </a:solidFill>
              <a:uFill>
                <a:solidFill>
                  <a:srgbClr val="ffffff"/>
                </a:solidFill>
              </a:uFill>
              <a:latin typeface="Arial"/>
            </a:endParaRPr>
          </a:p>
        </p:txBody>
      </p:sp>
      <p:pic>
        <p:nvPicPr>
          <p:cNvPr id="266" name="Imagen 48" descr=""/>
          <p:cNvPicPr/>
          <p:nvPr/>
        </p:nvPicPr>
        <p:blipFill>
          <a:blip r:embed="rId1"/>
          <a:stretch/>
        </p:blipFill>
        <p:spPr>
          <a:xfrm>
            <a:off x="1744200" y="643320"/>
            <a:ext cx="4446360" cy="5654160"/>
          </a:xfrm>
          <a:prstGeom prst="rect">
            <a:avLst/>
          </a:prstGeom>
          <a:ln>
            <a:noFill/>
          </a:ln>
        </p:spPr>
      </p:pic>
      <p:pic>
        <p:nvPicPr>
          <p:cNvPr id="267" name="Imagen 49" descr=""/>
          <p:cNvPicPr/>
          <p:nvPr/>
        </p:nvPicPr>
        <p:blipFill>
          <a:blip r:embed="rId2"/>
          <a:stretch/>
        </p:blipFill>
        <p:spPr>
          <a:xfrm>
            <a:off x="6624360" y="1153080"/>
            <a:ext cx="4845600" cy="4981320"/>
          </a:xfrm>
          <a:prstGeom prst="rect">
            <a:avLst/>
          </a:prstGeom>
          <a:ln>
            <a:noFill/>
          </a:ln>
        </p:spPr>
      </p:pic>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CustomShape 1"/>
          <p:cNvSpPr/>
          <p:nvPr/>
        </p:nvSpPr>
        <p:spPr>
          <a:xfrm>
            <a:off x="2593080" y="624240"/>
            <a:ext cx="8910360" cy="1279440"/>
          </a:xfrm>
          <a:prstGeom prst="rect">
            <a:avLst/>
          </a:prstGeom>
          <a:noFill/>
          <a:ln>
            <a:noFill/>
          </a:ln>
        </p:spPr>
        <p:style>
          <a:lnRef idx="0"/>
          <a:fillRef idx="0"/>
          <a:effectRef idx="0"/>
          <a:fontRef idx="minor"/>
        </p:style>
        <p:txBody>
          <a:bodyPr lIns="90000" rIns="90000" tIns="45000" bIns="45000">
            <a:normAutofit/>
          </a:bodyPr>
          <a:p>
            <a:pPr>
              <a:lnSpc>
                <a:spcPct val="100000"/>
              </a:lnSpc>
            </a:pPr>
            <a:r>
              <a:rPr b="0" lang="cs-CZ" sz="2800" spc="-1" strike="noStrike">
                <a:solidFill>
                  <a:srgbClr val="178dbb"/>
                </a:solidFill>
                <a:uFill>
                  <a:solidFill>
                    <a:srgbClr val="ffffff"/>
                  </a:solidFill>
                </a:uFill>
                <a:latin typeface="Arial"/>
                <a:ea typeface="DejaVu Sans"/>
              </a:rPr>
              <a:t>5.2 L’aplicació de l’AFI al català</a:t>
            </a:r>
            <a:endParaRPr b="0" lang="cs-CZ" sz="2800" spc="-1" strike="noStrike">
              <a:solidFill>
                <a:srgbClr val="000000"/>
              </a:solidFill>
              <a:uFill>
                <a:solidFill>
                  <a:srgbClr val="ffffff"/>
                </a:solidFill>
              </a:uFill>
              <a:latin typeface="Arial"/>
            </a:endParaRPr>
          </a:p>
        </p:txBody>
      </p:sp>
      <p:sp>
        <p:nvSpPr>
          <p:cNvPr id="269" name="CustomShape 2"/>
          <p:cNvSpPr/>
          <p:nvPr/>
        </p:nvSpPr>
        <p:spPr>
          <a:xfrm>
            <a:off x="2589120" y="1608840"/>
            <a:ext cx="8913960" cy="4689000"/>
          </a:xfrm>
          <a:prstGeom prst="rect">
            <a:avLst/>
          </a:prstGeom>
          <a:noFill/>
          <a:ln>
            <a:noFill/>
          </a:ln>
        </p:spPr>
        <p:style>
          <a:lnRef idx="0"/>
          <a:fillRef idx="0"/>
          <a:effectRef idx="0"/>
          <a:fontRef idx="minor"/>
        </p:style>
        <p:txBody>
          <a:bodyPr lIns="90000" rIns="90000" tIns="45000" bIns="45000">
            <a:normAutofit/>
          </a:bodyPr>
          <a:p>
            <a:pPr marL="343080" indent="-341640">
              <a:lnSpc>
                <a:spcPct val="100000"/>
              </a:lnSpc>
              <a:spcBef>
                <a:spcPts val="1001"/>
              </a:spcBef>
              <a:buClr>
                <a:srgbClr val="353535"/>
              </a:buClr>
              <a:buFont typeface="Wingdings 3" charset="2"/>
              <a:buChar char=""/>
            </a:pPr>
            <a:r>
              <a:rPr b="0" lang="cs-CZ" sz="1800" spc="-1" strike="noStrike">
                <a:solidFill>
                  <a:srgbClr val="404040"/>
                </a:solidFill>
                <a:uFill>
                  <a:solidFill>
                    <a:srgbClr val="ffffff"/>
                  </a:solidFill>
                </a:uFill>
                <a:latin typeface="Arial"/>
                <a:ea typeface="DejaVu Sans"/>
              </a:rPr>
              <a:t>L’any 1999 l’Institut d’Estudis Catalans va elaborar un document mitjançant el qual exposava els principis d’aplicació de l’Alfabet Fonètic Internacional al català. Es pot consultar </a:t>
            </a:r>
            <a:r>
              <a:rPr b="0" lang="cs-CZ" sz="1800" spc="-1" strike="noStrike" u="sng">
                <a:solidFill>
                  <a:srgbClr val="0000ff"/>
                </a:solidFill>
                <a:uFill>
                  <a:solidFill>
                    <a:srgbClr val="ffffff"/>
                  </a:solidFill>
                </a:uFill>
                <a:latin typeface="Arial"/>
                <a:ea typeface="DejaVu Sans"/>
                <a:hlinkClick r:id="rId1"/>
              </a:rPr>
              <a:t>aquí</a:t>
            </a:r>
            <a:r>
              <a:rPr b="0" lang="cs-CZ" sz="1800" spc="-1" strike="noStrike">
                <a:solidFill>
                  <a:srgbClr val="404040"/>
                </a:solidFill>
                <a:uFill>
                  <a:solidFill>
                    <a:srgbClr val="ffffff"/>
                  </a:solidFill>
                </a:uFill>
                <a:latin typeface="Arial"/>
                <a:ea typeface="DejaVu Sans"/>
              </a:rPr>
              <a:t>.</a:t>
            </a:r>
            <a:endParaRPr b="0" lang="cs-CZ" sz="1800" spc="-1" strike="noStrike">
              <a:solidFill>
                <a:srgbClr val="000000"/>
              </a:solidFill>
              <a:uFill>
                <a:solidFill>
                  <a:srgbClr val="ffffff"/>
                </a:solidFill>
              </a:uFill>
              <a:latin typeface="Arial"/>
            </a:endParaRPr>
          </a:p>
          <a:p>
            <a:pPr marL="343080" indent="-341640">
              <a:lnSpc>
                <a:spcPct val="100000"/>
              </a:lnSpc>
              <a:spcBef>
                <a:spcPts val="1001"/>
              </a:spcBef>
              <a:buClr>
                <a:srgbClr val="353535"/>
              </a:buClr>
              <a:buFont typeface="Wingdings 3" charset="2"/>
              <a:buChar char=""/>
            </a:pPr>
            <a:r>
              <a:rPr b="0" lang="cs-CZ" sz="1800" spc="-1" strike="noStrike">
                <a:solidFill>
                  <a:srgbClr val="404040"/>
                </a:solidFill>
                <a:uFill>
                  <a:solidFill>
                    <a:srgbClr val="ffffff"/>
                  </a:solidFill>
                </a:uFill>
                <a:latin typeface="Arial"/>
                <a:ea typeface="DejaVu Sans"/>
              </a:rPr>
              <a:t>En general, l’adaptació de l’AFI per a la transcripció del català no presenta problemes. Hi ha uns quants aspectes, però, relacionats amb l’ús de diacrítics, que han rebut tractament diferents segons la versió de l’AFI emprada i l’adaptació que se n’ha fet per part de diferents lingüistes. Els casos més controvertits afecten:</a:t>
            </a:r>
            <a:endParaRPr b="0" lang="cs-CZ" sz="18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Representació de les aproximants</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Representació de la lateral velaritzada</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Representació de les variants de la sèrie denta-alveolar-postalveolar</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Representació de les africades</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Representació dels aspectes suprasegmentals relacionats amb l’accent, les pauses i les fronteres prosòdiques</a:t>
            </a:r>
            <a:endParaRPr b="0" lang="cs-CZ" sz="1600" spc="-1" strike="noStrike">
              <a:solidFill>
                <a:srgbClr val="000000"/>
              </a:solidFill>
              <a:uFill>
                <a:solidFill>
                  <a:srgbClr val="ffffff"/>
                </a:solidFill>
              </a:uFill>
              <a:latin typeface="Arial"/>
            </a:endParaRPr>
          </a:p>
          <a:p>
            <a:pPr marL="343080" indent="-341640">
              <a:lnSpc>
                <a:spcPct val="100000"/>
              </a:lnSpc>
              <a:spcBef>
                <a:spcPts val="1001"/>
              </a:spcBef>
              <a:buClr>
                <a:srgbClr val="353535"/>
              </a:buClr>
              <a:buFont typeface="Wingdings 3" charset="2"/>
              <a:buChar char=""/>
            </a:pPr>
            <a:r>
              <a:rPr b="0" lang="cs-CZ" sz="1800" spc="-1" strike="noStrike">
                <a:solidFill>
                  <a:srgbClr val="404040"/>
                </a:solidFill>
                <a:uFill>
                  <a:solidFill>
                    <a:srgbClr val="ffffff"/>
                  </a:solidFill>
                </a:uFill>
                <a:latin typeface="Arial"/>
                <a:ea typeface="DejaVu Sans"/>
              </a:rPr>
              <a:t>Seguirem la proposta de l’IEC.</a:t>
            </a:r>
            <a:endParaRPr b="0" lang="cs-CZ" sz="1800" spc="-1" strike="noStrike">
              <a:solidFill>
                <a:srgbClr val="000000"/>
              </a:solidFill>
              <a:uFill>
                <a:solidFill>
                  <a:srgbClr val="ffffff"/>
                </a:solidFill>
              </a:uFill>
              <a:latin typeface="Arial"/>
            </a:endParaRPr>
          </a:p>
          <a:p>
            <a:pPr>
              <a:lnSpc>
                <a:spcPct val="100000"/>
              </a:lnSpc>
              <a:spcBef>
                <a:spcPts val="1001"/>
              </a:spcBef>
            </a:pPr>
            <a:endParaRPr b="0" lang="cs-CZ" sz="1800" spc="-1" strike="noStrike">
              <a:solidFill>
                <a:srgbClr val="000000"/>
              </a:solidFill>
              <a:uFill>
                <a:solidFill>
                  <a:srgbClr val="ffffff"/>
                </a:solidFill>
              </a:uFill>
              <a:latin typeface="Arial"/>
            </a:endParaRPr>
          </a:p>
        </p:txBody>
      </p:sp>
      <p:sp>
        <p:nvSpPr>
          <p:cNvPr id="270" name="CustomShape 3"/>
          <p:cNvSpPr/>
          <p:nvPr/>
        </p:nvSpPr>
        <p:spPr>
          <a:xfrm>
            <a:off x="2589120" y="6135840"/>
            <a:ext cx="7618680" cy="363600"/>
          </a:xfrm>
          <a:prstGeom prst="rect">
            <a:avLst/>
          </a:prstGeom>
          <a:noFill/>
          <a:ln>
            <a:noFill/>
          </a:ln>
        </p:spPr>
        <p:style>
          <a:lnRef idx="0"/>
          <a:fillRef idx="0"/>
          <a:effectRef idx="0"/>
          <a:fontRef idx="minor"/>
        </p:style>
        <p:txBody>
          <a:bodyPr lIns="90000" rIns="90000" tIns="45000" bIns="45000" anchor="ctr"/>
          <a:p>
            <a:pPr>
              <a:lnSpc>
                <a:spcPct val="100000"/>
              </a:lnSpc>
            </a:pPr>
            <a:r>
              <a:rPr b="0" lang="cs-CZ" sz="900" spc="-1" strike="noStrike">
                <a:solidFill>
                  <a:srgbClr val="8b8b8b"/>
                </a:solidFill>
                <a:uFill>
                  <a:solidFill>
                    <a:srgbClr val="ffffff"/>
                  </a:solidFill>
                </a:uFill>
                <a:latin typeface="Arial"/>
                <a:ea typeface="DejaVu Sans"/>
              </a:rPr>
              <a:t>Tema 3. La fonètica</a:t>
            </a:r>
            <a:endParaRPr b="0" lang="cs-CZ" sz="900" spc="-1" strike="noStrike">
              <a:solidFill>
                <a:srgbClr val="000000"/>
              </a:solidFill>
              <a:uFill>
                <a:solidFill>
                  <a:srgbClr val="ffffff"/>
                </a:solidFill>
              </a:uFill>
              <a:latin typeface="Arial"/>
            </a:endParaRPr>
          </a:p>
        </p:txBody>
      </p:sp>
      <p:sp>
        <p:nvSpPr>
          <p:cNvPr id="271" name="CustomShape 4"/>
          <p:cNvSpPr/>
          <p:nvPr/>
        </p:nvSpPr>
        <p:spPr>
          <a:xfrm>
            <a:off x="531720" y="787680"/>
            <a:ext cx="77832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A2EAB948-8508-4A0F-9E62-823A622122E3}" type="slidenum">
              <a:rPr b="0" lang="cs-CZ" sz="2000" spc="-1" strike="noStrike">
                <a:solidFill>
                  <a:srgbClr val="feffff"/>
                </a:solidFill>
                <a:uFill>
                  <a:solidFill>
                    <a:srgbClr val="ffffff"/>
                  </a:solidFill>
                </a:uFill>
                <a:latin typeface="Arial"/>
                <a:ea typeface="DejaVu Sans"/>
              </a:rPr>
              <a:t>&lt;číslo&gt;</a:t>
            </a:fld>
            <a:endParaRPr b="0" lang="cs-CZ" sz="2000" spc="-1" strike="noStrike">
              <a:solidFill>
                <a:srgbClr val="000000"/>
              </a:solidFill>
              <a:uFill>
                <a:solidFill>
                  <a:srgbClr val="ffffff"/>
                </a:solidFill>
              </a:uFill>
              <a:latin typeface="Arial"/>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CustomShape 1"/>
          <p:cNvSpPr/>
          <p:nvPr/>
        </p:nvSpPr>
        <p:spPr>
          <a:xfrm>
            <a:off x="2593080" y="624240"/>
            <a:ext cx="8910360" cy="1279440"/>
          </a:xfrm>
          <a:prstGeom prst="rect">
            <a:avLst/>
          </a:prstGeom>
          <a:noFill/>
          <a:ln>
            <a:noFill/>
          </a:ln>
        </p:spPr>
        <p:style>
          <a:lnRef idx="0"/>
          <a:fillRef idx="0"/>
          <a:effectRef idx="0"/>
          <a:fontRef idx="minor"/>
        </p:style>
        <p:txBody>
          <a:bodyPr lIns="90000" rIns="90000" tIns="45000" bIns="45000"/>
          <a:p>
            <a:pPr>
              <a:lnSpc>
                <a:spcPct val="100000"/>
              </a:lnSpc>
            </a:pPr>
            <a:r>
              <a:rPr b="0" lang="cs-CZ" sz="3600" spc="-1" strike="noStrike">
                <a:solidFill>
                  <a:srgbClr val="178dbb"/>
                </a:solidFill>
                <a:uFill>
                  <a:solidFill>
                    <a:srgbClr val="ffffff"/>
                  </a:solidFill>
                </a:uFill>
                <a:latin typeface="Arial"/>
                <a:ea typeface="DejaVu Sans"/>
              </a:rPr>
              <a:t>1. Definició i objecte d’estudi</a:t>
            </a:r>
            <a:endParaRPr b="0" lang="cs-CZ" sz="3600" spc="-1" strike="noStrike">
              <a:solidFill>
                <a:srgbClr val="000000"/>
              </a:solidFill>
              <a:uFill>
                <a:solidFill>
                  <a:srgbClr val="ffffff"/>
                </a:solidFill>
              </a:uFill>
              <a:latin typeface="Arial"/>
            </a:endParaRPr>
          </a:p>
        </p:txBody>
      </p:sp>
      <p:sp>
        <p:nvSpPr>
          <p:cNvPr id="200" name="CustomShape 2"/>
          <p:cNvSpPr/>
          <p:nvPr/>
        </p:nvSpPr>
        <p:spPr>
          <a:xfrm>
            <a:off x="2589120" y="2133720"/>
            <a:ext cx="8913960" cy="3776040"/>
          </a:xfrm>
          <a:prstGeom prst="rect">
            <a:avLst/>
          </a:prstGeom>
          <a:noFill/>
          <a:ln>
            <a:noFill/>
          </a:ln>
        </p:spPr>
        <p:style>
          <a:lnRef idx="0"/>
          <a:fillRef idx="0"/>
          <a:effectRef idx="0"/>
          <a:fontRef idx="minor"/>
        </p:style>
        <p:txBody>
          <a:bodyPr lIns="90000" rIns="90000" tIns="45000" bIns="45000"/>
          <a:p>
            <a:pPr marL="343080" indent="-341640">
              <a:lnSpc>
                <a:spcPct val="100000"/>
              </a:lnSpc>
              <a:spcBef>
                <a:spcPts val="1001"/>
              </a:spcBef>
              <a:buClr>
                <a:srgbClr val="353535"/>
              </a:buClr>
              <a:buFont typeface="Wingdings 3" charset="2"/>
              <a:buChar char=""/>
            </a:pPr>
            <a:r>
              <a:rPr b="1" lang="cs-CZ" sz="1800" spc="-1" strike="noStrike">
                <a:solidFill>
                  <a:srgbClr val="404040"/>
                </a:solidFill>
                <a:uFill>
                  <a:solidFill>
                    <a:srgbClr val="ffffff"/>
                  </a:solidFill>
                </a:uFill>
                <a:latin typeface="Arial"/>
                <a:ea typeface="DejaVu Sans"/>
              </a:rPr>
              <a:t>Fonètica</a:t>
            </a:r>
            <a:r>
              <a:rPr b="0" lang="cs-CZ" sz="1800" spc="-1" strike="noStrike">
                <a:solidFill>
                  <a:srgbClr val="404040"/>
                </a:solidFill>
                <a:uFill>
                  <a:solidFill>
                    <a:srgbClr val="ffffff"/>
                  </a:solidFill>
                </a:uFill>
                <a:latin typeface="Arial"/>
                <a:ea typeface="DejaVu Sans"/>
              </a:rPr>
              <a:t> </a:t>
            </a:r>
            <a:r>
              <a:rPr b="0" lang="cs-CZ" sz="1800" spc="-1" strike="noStrike">
                <a:solidFill>
                  <a:srgbClr val="404040"/>
                </a:solidFill>
                <a:uFill>
                  <a:solidFill>
                    <a:srgbClr val="ffffff"/>
                  </a:solidFill>
                </a:uFill>
                <a:latin typeface="Wingdings"/>
                <a:ea typeface="DejaVu Sans"/>
              </a:rPr>
              <a:t></a:t>
            </a:r>
            <a:r>
              <a:rPr b="0" lang="cs-CZ" sz="1800" spc="-1" strike="noStrike">
                <a:solidFill>
                  <a:srgbClr val="404040"/>
                </a:solidFill>
                <a:uFill>
                  <a:solidFill>
                    <a:srgbClr val="ffffff"/>
                  </a:solidFill>
                </a:uFill>
                <a:latin typeface="Arial"/>
                <a:ea typeface="DejaVu Sans"/>
              </a:rPr>
              <a:t> disciplina de la lingüística que pretén desenvolupar </a:t>
            </a:r>
            <a:r>
              <a:rPr b="1" lang="cs-CZ" sz="1800" spc="-1" strike="noStrike">
                <a:solidFill>
                  <a:srgbClr val="404040"/>
                </a:solidFill>
                <a:uFill>
                  <a:solidFill>
                    <a:srgbClr val="ffffff"/>
                  </a:solidFill>
                </a:uFill>
                <a:latin typeface="Arial"/>
                <a:ea typeface="DejaVu Sans"/>
              </a:rPr>
              <a:t>un model que expliqui la producció i la percepció dels sons, </a:t>
            </a:r>
            <a:r>
              <a:rPr b="0" lang="cs-CZ" sz="1800" spc="-1" strike="noStrike">
                <a:solidFill>
                  <a:srgbClr val="404040"/>
                </a:solidFill>
                <a:uFill>
                  <a:solidFill>
                    <a:srgbClr val="ffffff"/>
                  </a:solidFill>
                </a:uFill>
                <a:latin typeface="Arial"/>
                <a:ea typeface="DejaVu Sans"/>
              </a:rPr>
              <a:t>així com determinar la manera com els sons de la parla s’utilitzen amb finalitats comunicatives en les llengües naturals.</a:t>
            </a:r>
            <a:endParaRPr b="0" lang="cs-CZ" sz="1800" spc="-1" strike="noStrike">
              <a:solidFill>
                <a:srgbClr val="000000"/>
              </a:solidFill>
              <a:uFill>
                <a:solidFill>
                  <a:srgbClr val="ffffff"/>
                </a:solidFill>
              </a:uFill>
              <a:latin typeface="Arial"/>
            </a:endParaRPr>
          </a:p>
          <a:p>
            <a:pPr marL="343080" indent="-341640">
              <a:lnSpc>
                <a:spcPct val="100000"/>
              </a:lnSpc>
              <a:spcBef>
                <a:spcPts val="1001"/>
              </a:spcBef>
              <a:buClr>
                <a:srgbClr val="353535"/>
              </a:buClr>
              <a:buFont typeface="Wingdings 3" charset="2"/>
              <a:buChar char=""/>
            </a:pPr>
            <a:r>
              <a:rPr b="0" lang="cs-CZ" sz="1800" spc="-1" strike="noStrike">
                <a:solidFill>
                  <a:srgbClr val="404040"/>
                </a:solidFill>
                <a:uFill>
                  <a:solidFill>
                    <a:srgbClr val="ffffff"/>
                  </a:solidFill>
                </a:uFill>
                <a:latin typeface="Arial"/>
                <a:ea typeface="DejaVu Sans"/>
              </a:rPr>
              <a:t>És </a:t>
            </a:r>
            <a:r>
              <a:rPr b="1" lang="cs-CZ" sz="1800" spc="-1" strike="noStrike">
                <a:solidFill>
                  <a:srgbClr val="404040"/>
                </a:solidFill>
                <a:uFill>
                  <a:solidFill>
                    <a:srgbClr val="ffffff"/>
                  </a:solidFill>
                </a:uFill>
                <a:latin typeface="Arial"/>
                <a:ea typeface="DejaVu Sans"/>
              </a:rPr>
              <a:t>experimental</a:t>
            </a:r>
            <a:r>
              <a:rPr b="0" lang="cs-CZ" sz="1800" spc="-1" strike="noStrike">
                <a:solidFill>
                  <a:srgbClr val="404040"/>
                </a:solidFill>
                <a:uFill>
                  <a:solidFill>
                    <a:srgbClr val="ffffff"/>
                  </a:solidFill>
                </a:uFill>
                <a:latin typeface="Arial"/>
                <a:ea typeface="DejaVu Sans"/>
              </a:rPr>
              <a:t> </a:t>
            </a:r>
            <a:r>
              <a:rPr b="0" lang="cs-CZ" sz="1800" spc="-1" strike="noStrike">
                <a:solidFill>
                  <a:srgbClr val="404040"/>
                </a:solidFill>
                <a:uFill>
                  <a:solidFill>
                    <a:srgbClr val="ffffff"/>
                  </a:solidFill>
                </a:uFill>
                <a:latin typeface="Wingdings"/>
                <a:ea typeface="DejaVu Sans"/>
              </a:rPr>
              <a:t></a:t>
            </a:r>
            <a:r>
              <a:rPr b="0" lang="cs-CZ" sz="1800" spc="-1" strike="noStrike">
                <a:solidFill>
                  <a:srgbClr val="404040"/>
                </a:solidFill>
                <a:uFill>
                  <a:solidFill>
                    <a:srgbClr val="ffffff"/>
                  </a:solidFill>
                </a:uFill>
                <a:latin typeface="Arial"/>
                <a:ea typeface="DejaVu Sans"/>
              </a:rPr>
              <a:t> es recullen dades tot basant-se en una hipòtesi que es valida o invalida en funció dels resultats obtinguts mitjançant una metodologia determinada de forma rigorosa.</a:t>
            </a:r>
            <a:endParaRPr b="0" lang="cs-CZ" sz="1800" spc="-1" strike="noStrike">
              <a:solidFill>
                <a:srgbClr val="000000"/>
              </a:solidFill>
              <a:uFill>
                <a:solidFill>
                  <a:srgbClr val="ffffff"/>
                </a:solidFill>
              </a:uFill>
              <a:latin typeface="Arial"/>
            </a:endParaRPr>
          </a:p>
          <a:p>
            <a:pPr>
              <a:lnSpc>
                <a:spcPct val="100000"/>
              </a:lnSpc>
            </a:pPr>
            <a:endParaRPr b="0" lang="cs-CZ" sz="1800" spc="-1" strike="noStrike">
              <a:solidFill>
                <a:srgbClr val="000000"/>
              </a:solidFill>
              <a:uFill>
                <a:solidFill>
                  <a:srgbClr val="ffffff"/>
                </a:solidFill>
              </a:uFill>
              <a:latin typeface="Arial"/>
            </a:endParaRPr>
          </a:p>
        </p:txBody>
      </p:sp>
      <p:sp>
        <p:nvSpPr>
          <p:cNvPr id="201" name="CustomShape 3"/>
          <p:cNvSpPr/>
          <p:nvPr/>
        </p:nvSpPr>
        <p:spPr>
          <a:xfrm>
            <a:off x="2589120" y="6135840"/>
            <a:ext cx="7618680" cy="363600"/>
          </a:xfrm>
          <a:prstGeom prst="rect">
            <a:avLst/>
          </a:prstGeom>
          <a:noFill/>
          <a:ln>
            <a:noFill/>
          </a:ln>
        </p:spPr>
        <p:style>
          <a:lnRef idx="0"/>
          <a:fillRef idx="0"/>
          <a:effectRef idx="0"/>
          <a:fontRef idx="minor"/>
        </p:style>
        <p:txBody>
          <a:bodyPr lIns="90000" rIns="90000" tIns="45000" bIns="45000" anchor="ctr"/>
          <a:p>
            <a:pPr>
              <a:lnSpc>
                <a:spcPct val="100000"/>
              </a:lnSpc>
            </a:pPr>
            <a:r>
              <a:rPr b="0" lang="cs-CZ" sz="900" spc="-1" strike="noStrike">
                <a:solidFill>
                  <a:srgbClr val="8b8b8b"/>
                </a:solidFill>
                <a:uFill>
                  <a:solidFill>
                    <a:srgbClr val="ffffff"/>
                  </a:solidFill>
                </a:uFill>
                <a:latin typeface="Arial"/>
                <a:ea typeface="DejaVu Sans"/>
              </a:rPr>
              <a:t>Tema 3. La fonètica</a:t>
            </a:r>
            <a:endParaRPr b="0" lang="cs-CZ" sz="900" spc="-1" strike="noStrike">
              <a:solidFill>
                <a:srgbClr val="000000"/>
              </a:solidFill>
              <a:uFill>
                <a:solidFill>
                  <a:srgbClr val="ffffff"/>
                </a:solidFill>
              </a:uFill>
              <a:latin typeface="Arial"/>
            </a:endParaRPr>
          </a:p>
        </p:txBody>
      </p:sp>
      <p:sp>
        <p:nvSpPr>
          <p:cNvPr id="202" name="CustomShape 4"/>
          <p:cNvSpPr/>
          <p:nvPr/>
        </p:nvSpPr>
        <p:spPr>
          <a:xfrm>
            <a:off x="531720" y="787680"/>
            <a:ext cx="77832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5BAD12C3-4AFD-42CC-9B67-6026691C83B5}" type="slidenum">
              <a:rPr b="0" lang="cs-CZ" sz="2000" spc="-1" strike="noStrike">
                <a:solidFill>
                  <a:srgbClr val="feffff"/>
                </a:solidFill>
                <a:uFill>
                  <a:solidFill>
                    <a:srgbClr val="ffffff"/>
                  </a:solidFill>
                </a:uFill>
                <a:latin typeface="Arial"/>
                <a:ea typeface="DejaVu Sans"/>
              </a:rPr>
              <a:t>&lt;číslo&gt;</a:t>
            </a:fld>
            <a:endParaRPr b="0" lang="cs-CZ" sz="2000" spc="-1" strike="noStrike">
              <a:solidFill>
                <a:srgbClr val="000000"/>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CustomShape 1"/>
          <p:cNvSpPr/>
          <p:nvPr/>
        </p:nvSpPr>
        <p:spPr>
          <a:xfrm>
            <a:off x="2593080" y="624240"/>
            <a:ext cx="8910360" cy="1279440"/>
          </a:xfrm>
          <a:prstGeom prst="rect">
            <a:avLst/>
          </a:prstGeom>
          <a:noFill/>
          <a:ln>
            <a:noFill/>
          </a:ln>
        </p:spPr>
        <p:style>
          <a:lnRef idx="0"/>
          <a:fillRef idx="0"/>
          <a:effectRef idx="0"/>
          <a:fontRef idx="minor"/>
        </p:style>
        <p:txBody>
          <a:bodyPr lIns="90000" rIns="90000" tIns="45000" bIns="45000"/>
          <a:p>
            <a:pPr>
              <a:lnSpc>
                <a:spcPct val="100000"/>
              </a:lnSpc>
            </a:pPr>
            <a:r>
              <a:rPr b="0" lang="cs-CZ" sz="3600" spc="-1" strike="noStrike">
                <a:solidFill>
                  <a:srgbClr val="178dbb"/>
                </a:solidFill>
                <a:uFill>
                  <a:solidFill>
                    <a:srgbClr val="ffffff"/>
                  </a:solidFill>
                </a:uFill>
                <a:latin typeface="Arial"/>
                <a:ea typeface="DejaVu Sans"/>
              </a:rPr>
              <a:t>2. Subdisciplines</a:t>
            </a:r>
            <a:endParaRPr b="0" lang="cs-CZ" sz="3600" spc="-1" strike="noStrike">
              <a:solidFill>
                <a:srgbClr val="000000"/>
              </a:solidFill>
              <a:uFill>
                <a:solidFill>
                  <a:srgbClr val="ffffff"/>
                </a:solidFill>
              </a:uFill>
              <a:latin typeface="Arial"/>
            </a:endParaRPr>
          </a:p>
        </p:txBody>
      </p:sp>
      <p:sp>
        <p:nvSpPr>
          <p:cNvPr id="204" name="CustomShape 2"/>
          <p:cNvSpPr/>
          <p:nvPr/>
        </p:nvSpPr>
        <p:spPr>
          <a:xfrm>
            <a:off x="2589120" y="2133720"/>
            <a:ext cx="8913960" cy="3776040"/>
          </a:xfrm>
          <a:prstGeom prst="rect">
            <a:avLst/>
          </a:prstGeom>
          <a:noFill/>
          <a:ln>
            <a:noFill/>
          </a:ln>
        </p:spPr>
        <p:style>
          <a:lnRef idx="0"/>
          <a:fillRef idx="0"/>
          <a:effectRef idx="0"/>
          <a:fontRef idx="minor"/>
        </p:style>
        <p:txBody>
          <a:bodyPr lIns="90000" rIns="90000" tIns="45000" bIns="45000"/>
          <a:p>
            <a:pPr marL="343080" indent="-341640">
              <a:lnSpc>
                <a:spcPct val="100000"/>
              </a:lnSpc>
              <a:spcBef>
                <a:spcPts val="1001"/>
              </a:spcBef>
              <a:buClr>
                <a:srgbClr val="353535"/>
              </a:buClr>
              <a:buFont typeface="Wingdings 3" charset="2"/>
              <a:buChar char=""/>
            </a:pPr>
            <a:r>
              <a:rPr b="1" lang="cs-CZ" sz="1800" spc="-1" strike="noStrike">
                <a:solidFill>
                  <a:srgbClr val="404040"/>
                </a:solidFill>
                <a:uFill>
                  <a:solidFill>
                    <a:srgbClr val="ffffff"/>
                  </a:solidFill>
                </a:uFill>
                <a:latin typeface="Arial"/>
                <a:ea typeface="DejaVu Sans"/>
              </a:rPr>
              <a:t>Fonètica general o teoria fonètica</a:t>
            </a:r>
            <a:r>
              <a:rPr b="0" lang="cs-CZ" sz="1800" spc="-1" strike="noStrike">
                <a:solidFill>
                  <a:srgbClr val="404040"/>
                </a:solidFill>
                <a:uFill>
                  <a:solidFill>
                    <a:srgbClr val="ffffff"/>
                  </a:solidFill>
                </a:uFill>
                <a:latin typeface="Arial"/>
                <a:ea typeface="DejaVu Sans"/>
              </a:rPr>
              <a:t>: influència dels mecanismes biològics comuns de producció i percepció de la parla en la configuració de l’inventari de sons de què disposen les llengües del món.</a:t>
            </a:r>
            <a:endParaRPr b="0" lang="cs-CZ" sz="1800" spc="-1" strike="noStrike">
              <a:solidFill>
                <a:srgbClr val="000000"/>
              </a:solidFill>
              <a:uFill>
                <a:solidFill>
                  <a:srgbClr val="ffffff"/>
                </a:solidFill>
              </a:uFill>
              <a:latin typeface="Arial"/>
            </a:endParaRPr>
          </a:p>
          <a:p>
            <a:pPr marL="343080" indent="-341640">
              <a:lnSpc>
                <a:spcPct val="100000"/>
              </a:lnSpc>
              <a:spcBef>
                <a:spcPts val="1001"/>
              </a:spcBef>
              <a:buClr>
                <a:srgbClr val="353535"/>
              </a:buClr>
              <a:buFont typeface="Wingdings 3" charset="2"/>
              <a:buChar char=""/>
            </a:pPr>
            <a:r>
              <a:rPr b="1" lang="cs-CZ" sz="1800" spc="-1" strike="noStrike">
                <a:solidFill>
                  <a:srgbClr val="404040"/>
                </a:solidFill>
                <a:uFill>
                  <a:solidFill>
                    <a:srgbClr val="ffffff"/>
                  </a:solidFill>
                </a:uFill>
                <a:latin typeface="Arial"/>
                <a:ea typeface="DejaVu Sans"/>
              </a:rPr>
              <a:t>Fonètica descriptiva</a:t>
            </a:r>
            <a:r>
              <a:rPr b="0" lang="cs-CZ" sz="1800" spc="-1" strike="noStrike">
                <a:solidFill>
                  <a:srgbClr val="404040"/>
                </a:solidFill>
                <a:uFill>
                  <a:solidFill>
                    <a:srgbClr val="ffffff"/>
                  </a:solidFill>
                </a:uFill>
                <a:latin typeface="Arial"/>
                <a:ea typeface="DejaVu Sans"/>
              </a:rPr>
              <a:t> (fonètica de les llengües particulars): com una determinada llengua fa ús dels mecanismes generals. Descriu l’inventari de sons de cada llengua en termes articulatoris, acústics i perceptius. </a:t>
            </a:r>
            <a:endParaRPr b="0" lang="cs-CZ" sz="1800" spc="-1" strike="noStrike">
              <a:solidFill>
                <a:srgbClr val="000000"/>
              </a:solidFill>
              <a:uFill>
                <a:solidFill>
                  <a:srgbClr val="ffffff"/>
                </a:solidFill>
              </a:uFill>
              <a:latin typeface="Arial"/>
            </a:endParaRPr>
          </a:p>
          <a:p>
            <a:pPr marL="343080" indent="-341640">
              <a:lnSpc>
                <a:spcPct val="100000"/>
              </a:lnSpc>
              <a:spcBef>
                <a:spcPts val="1001"/>
              </a:spcBef>
              <a:buClr>
                <a:srgbClr val="353535"/>
              </a:buClr>
              <a:buFont typeface="Wingdings 3" charset="2"/>
              <a:buChar char=""/>
            </a:pPr>
            <a:r>
              <a:rPr b="1" lang="cs-CZ" sz="1800" spc="-1" strike="noStrike">
                <a:solidFill>
                  <a:srgbClr val="404040"/>
                </a:solidFill>
                <a:uFill>
                  <a:solidFill>
                    <a:srgbClr val="ffffff"/>
                  </a:solidFill>
                </a:uFill>
                <a:latin typeface="Arial"/>
                <a:ea typeface="DejaVu Sans"/>
              </a:rPr>
              <a:t>Fonètica diacrònica o fonètica històrica </a:t>
            </a:r>
            <a:r>
              <a:rPr b="0" lang="cs-CZ" sz="1800" spc="-1" strike="noStrike">
                <a:solidFill>
                  <a:srgbClr val="404040"/>
                </a:solidFill>
                <a:uFill>
                  <a:solidFill>
                    <a:srgbClr val="ffffff"/>
                  </a:solidFill>
                </a:uFill>
                <a:latin typeface="Arial"/>
                <a:ea typeface="DejaVu Sans"/>
              </a:rPr>
              <a:t>(oposada a la fonètica sincrònica): estudia els mecanismes de canvi en els inventaris i les propietats dels sons de cada llengua/ variació histórica.</a:t>
            </a:r>
            <a:endParaRPr b="0" lang="cs-CZ" sz="1800" spc="-1" strike="noStrike">
              <a:solidFill>
                <a:srgbClr val="000000"/>
              </a:solidFill>
              <a:uFill>
                <a:solidFill>
                  <a:srgbClr val="ffffff"/>
                </a:solidFill>
              </a:uFill>
              <a:latin typeface="Arial"/>
            </a:endParaRPr>
          </a:p>
          <a:p>
            <a:pPr>
              <a:lnSpc>
                <a:spcPct val="100000"/>
              </a:lnSpc>
              <a:spcBef>
                <a:spcPts val="1001"/>
              </a:spcBef>
            </a:pPr>
            <a:endParaRPr b="0" lang="cs-CZ" sz="1800" spc="-1" strike="noStrike">
              <a:solidFill>
                <a:srgbClr val="000000"/>
              </a:solidFill>
              <a:uFill>
                <a:solidFill>
                  <a:srgbClr val="ffffff"/>
                </a:solidFill>
              </a:uFill>
              <a:latin typeface="Arial"/>
            </a:endParaRPr>
          </a:p>
        </p:txBody>
      </p:sp>
      <p:sp>
        <p:nvSpPr>
          <p:cNvPr id="205" name="CustomShape 3"/>
          <p:cNvSpPr/>
          <p:nvPr/>
        </p:nvSpPr>
        <p:spPr>
          <a:xfrm>
            <a:off x="2589120" y="6135840"/>
            <a:ext cx="7618680" cy="363600"/>
          </a:xfrm>
          <a:prstGeom prst="rect">
            <a:avLst/>
          </a:prstGeom>
          <a:noFill/>
          <a:ln>
            <a:noFill/>
          </a:ln>
        </p:spPr>
        <p:style>
          <a:lnRef idx="0"/>
          <a:fillRef idx="0"/>
          <a:effectRef idx="0"/>
          <a:fontRef idx="minor"/>
        </p:style>
        <p:txBody>
          <a:bodyPr lIns="90000" rIns="90000" tIns="45000" bIns="45000" anchor="ctr"/>
          <a:p>
            <a:pPr>
              <a:lnSpc>
                <a:spcPct val="100000"/>
              </a:lnSpc>
            </a:pPr>
            <a:r>
              <a:rPr b="0" lang="cs-CZ" sz="900" spc="-1" strike="noStrike">
                <a:solidFill>
                  <a:srgbClr val="8b8b8b"/>
                </a:solidFill>
                <a:uFill>
                  <a:solidFill>
                    <a:srgbClr val="ffffff"/>
                  </a:solidFill>
                </a:uFill>
                <a:latin typeface="Arial"/>
                <a:ea typeface="DejaVu Sans"/>
              </a:rPr>
              <a:t>Tema 3. La fonètica</a:t>
            </a:r>
            <a:endParaRPr b="0" lang="cs-CZ" sz="900" spc="-1" strike="noStrike">
              <a:solidFill>
                <a:srgbClr val="000000"/>
              </a:solidFill>
              <a:uFill>
                <a:solidFill>
                  <a:srgbClr val="ffffff"/>
                </a:solidFill>
              </a:uFill>
              <a:latin typeface="Arial"/>
            </a:endParaRPr>
          </a:p>
        </p:txBody>
      </p:sp>
      <p:sp>
        <p:nvSpPr>
          <p:cNvPr id="206" name="CustomShape 4"/>
          <p:cNvSpPr/>
          <p:nvPr/>
        </p:nvSpPr>
        <p:spPr>
          <a:xfrm>
            <a:off x="531720" y="787680"/>
            <a:ext cx="77832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0FE4C0B4-CD9C-41D3-99EA-6B00CBF1439F}" type="slidenum">
              <a:rPr b="0" lang="cs-CZ" sz="2000" spc="-1" strike="noStrike">
                <a:solidFill>
                  <a:srgbClr val="feffff"/>
                </a:solidFill>
                <a:uFill>
                  <a:solidFill>
                    <a:srgbClr val="ffffff"/>
                  </a:solidFill>
                </a:uFill>
                <a:latin typeface="Arial"/>
                <a:ea typeface="DejaVu Sans"/>
              </a:rPr>
              <a:t>&lt;číslo&gt;</a:t>
            </a:fld>
            <a:endParaRPr b="0" lang="cs-CZ" sz="2000" spc="-1" strike="noStrike">
              <a:solidFill>
                <a:srgbClr val="000000"/>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CustomShape 1"/>
          <p:cNvSpPr/>
          <p:nvPr/>
        </p:nvSpPr>
        <p:spPr>
          <a:xfrm>
            <a:off x="2593080" y="624240"/>
            <a:ext cx="8910360" cy="1279440"/>
          </a:xfrm>
          <a:prstGeom prst="rect">
            <a:avLst/>
          </a:prstGeom>
          <a:noFill/>
          <a:ln>
            <a:noFill/>
          </a:ln>
        </p:spPr>
        <p:style>
          <a:lnRef idx="0"/>
          <a:fillRef idx="0"/>
          <a:effectRef idx="0"/>
          <a:fontRef idx="minor"/>
        </p:style>
        <p:txBody>
          <a:bodyPr lIns="90000" rIns="90000" tIns="45000" bIns="45000"/>
          <a:p>
            <a:pPr>
              <a:lnSpc>
                <a:spcPct val="100000"/>
              </a:lnSpc>
            </a:pPr>
            <a:r>
              <a:rPr b="0" lang="cs-CZ" sz="3600" spc="-1" strike="noStrike">
                <a:solidFill>
                  <a:srgbClr val="178dbb"/>
                </a:solidFill>
                <a:uFill>
                  <a:solidFill>
                    <a:srgbClr val="ffffff"/>
                  </a:solidFill>
                </a:uFill>
                <a:latin typeface="Arial"/>
                <a:ea typeface="DejaVu Sans"/>
              </a:rPr>
              <a:t>2.1 La fonètica descriptiva</a:t>
            </a:r>
            <a:endParaRPr b="0" lang="cs-CZ" sz="3600" spc="-1" strike="noStrike">
              <a:solidFill>
                <a:srgbClr val="000000"/>
              </a:solidFill>
              <a:uFill>
                <a:solidFill>
                  <a:srgbClr val="ffffff"/>
                </a:solidFill>
              </a:uFill>
              <a:latin typeface="Arial"/>
            </a:endParaRPr>
          </a:p>
        </p:txBody>
      </p:sp>
      <p:sp>
        <p:nvSpPr>
          <p:cNvPr id="208" name="CustomShape 2"/>
          <p:cNvSpPr/>
          <p:nvPr/>
        </p:nvSpPr>
        <p:spPr>
          <a:xfrm>
            <a:off x="2222280" y="1506960"/>
            <a:ext cx="8913960" cy="3776040"/>
          </a:xfrm>
          <a:prstGeom prst="rect">
            <a:avLst/>
          </a:prstGeom>
          <a:noFill/>
          <a:ln>
            <a:noFill/>
          </a:ln>
        </p:spPr>
        <p:style>
          <a:lnRef idx="0"/>
          <a:fillRef idx="0"/>
          <a:effectRef idx="0"/>
          <a:fontRef idx="minor"/>
        </p:style>
        <p:txBody>
          <a:bodyPr lIns="90000" rIns="90000" tIns="45000" bIns="45000"/>
          <a:p>
            <a:pPr marL="343080" indent="-341640">
              <a:lnSpc>
                <a:spcPct val="100000"/>
              </a:lnSpc>
              <a:spcBef>
                <a:spcPts val="1001"/>
              </a:spcBef>
              <a:buClr>
                <a:srgbClr val="353535"/>
              </a:buClr>
              <a:buFont typeface="Wingdings 3" charset="2"/>
              <a:buChar char=""/>
            </a:pPr>
            <a:r>
              <a:rPr b="0" lang="cs-CZ" sz="1800" spc="-1" strike="noStrike">
                <a:solidFill>
                  <a:srgbClr val="404040"/>
                </a:solidFill>
                <a:uFill>
                  <a:solidFill>
                    <a:srgbClr val="ffffff"/>
                  </a:solidFill>
                </a:uFill>
                <a:latin typeface="Arial"/>
                <a:ea typeface="DejaVu Sans"/>
              </a:rPr>
              <a:t>Dins de la fonètica descriptiva, podem distingir:</a:t>
            </a:r>
            <a:endParaRPr b="0" lang="cs-CZ" sz="18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1" lang="cs-CZ" sz="1600" spc="-1" strike="noStrike">
                <a:solidFill>
                  <a:srgbClr val="404040"/>
                </a:solidFill>
                <a:uFill>
                  <a:solidFill>
                    <a:srgbClr val="ffffff"/>
                  </a:solidFill>
                </a:uFill>
                <a:latin typeface="Arial"/>
                <a:ea typeface="DejaVu Sans"/>
              </a:rPr>
              <a:t>Fonètica articulatòria</a:t>
            </a:r>
            <a:r>
              <a:rPr b="0" lang="cs-CZ" sz="1600" spc="-1" strike="noStrike">
                <a:solidFill>
                  <a:srgbClr val="404040"/>
                </a:solidFill>
                <a:uFill>
                  <a:solidFill>
                    <a:srgbClr val="ffffff"/>
                  </a:solidFill>
                </a:uFill>
                <a:latin typeface="Arial"/>
                <a:ea typeface="DejaVu Sans"/>
              </a:rPr>
              <a:t>: s’ocupa de l’estudi de la producció dels sons de la parla.</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1" lang="cs-CZ" sz="1600" spc="-1" strike="noStrike">
                <a:solidFill>
                  <a:srgbClr val="404040"/>
                </a:solidFill>
                <a:uFill>
                  <a:solidFill>
                    <a:srgbClr val="ffffff"/>
                  </a:solidFill>
                </a:uFill>
                <a:latin typeface="Arial"/>
                <a:ea typeface="DejaVu Sans"/>
              </a:rPr>
              <a:t>Fonètica acústica</a:t>
            </a:r>
            <a:r>
              <a:rPr b="0" lang="cs-CZ" sz="1600" spc="-1" strike="noStrike">
                <a:solidFill>
                  <a:srgbClr val="404040"/>
                </a:solidFill>
                <a:uFill>
                  <a:solidFill>
                    <a:srgbClr val="ffffff"/>
                  </a:solidFill>
                </a:uFill>
                <a:latin typeface="Arial"/>
                <a:ea typeface="DejaVu Sans"/>
              </a:rPr>
              <a:t>: tracta les propietats físiques dels sons de la parla.</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1" lang="cs-CZ" sz="1600" spc="-1" strike="noStrike">
                <a:solidFill>
                  <a:srgbClr val="404040"/>
                </a:solidFill>
                <a:uFill>
                  <a:solidFill>
                    <a:srgbClr val="ffffff"/>
                  </a:solidFill>
                </a:uFill>
                <a:latin typeface="Arial"/>
                <a:ea typeface="DejaVu Sans"/>
              </a:rPr>
              <a:t>Fonètica perceptiva</a:t>
            </a:r>
            <a:r>
              <a:rPr b="0" lang="cs-CZ" sz="1600" spc="-1" strike="noStrike">
                <a:solidFill>
                  <a:srgbClr val="404040"/>
                </a:solidFill>
                <a:uFill>
                  <a:solidFill>
                    <a:srgbClr val="ffffff"/>
                  </a:solidFill>
                </a:uFill>
                <a:latin typeface="Arial"/>
                <a:ea typeface="DejaVu Sans"/>
              </a:rPr>
              <a:t>: s’ocupa del processament auditiu dels sons de la parla —fonètica auditiva— i de la interpretació que es dóna als impulsos rebuts —fonètica perceptiva.</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Les fases de l´acte de parla: codificació i emissió -trasmissió-recepció i  descodificació</a:t>
            </a:r>
            <a:endParaRPr b="0" lang="cs-CZ" sz="1600" spc="-1" strike="noStrike">
              <a:solidFill>
                <a:srgbClr val="000000"/>
              </a:solidFill>
              <a:uFill>
                <a:solidFill>
                  <a:srgbClr val="ffffff"/>
                </a:solidFill>
              </a:uFill>
              <a:latin typeface="Arial"/>
            </a:endParaRPr>
          </a:p>
          <a:p>
            <a:pPr>
              <a:lnSpc>
                <a:spcPct val="100000"/>
              </a:lnSpc>
            </a:pPr>
            <a:endParaRPr b="0" lang="cs-CZ" sz="1600" spc="-1" strike="noStrike">
              <a:solidFill>
                <a:srgbClr val="000000"/>
              </a:solidFill>
              <a:uFill>
                <a:solidFill>
                  <a:srgbClr val="ffffff"/>
                </a:solidFill>
              </a:uFill>
              <a:latin typeface="Arial"/>
            </a:endParaRPr>
          </a:p>
        </p:txBody>
      </p:sp>
      <p:sp>
        <p:nvSpPr>
          <p:cNvPr id="209" name="CustomShape 3"/>
          <p:cNvSpPr/>
          <p:nvPr/>
        </p:nvSpPr>
        <p:spPr>
          <a:xfrm>
            <a:off x="2589120" y="6135840"/>
            <a:ext cx="7618680" cy="363600"/>
          </a:xfrm>
          <a:prstGeom prst="rect">
            <a:avLst/>
          </a:prstGeom>
          <a:noFill/>
          <a:ln>
            <a:noFill/>
          </a:ln>
        </p:spPr>
        <p:style>
          <a:lnRef idx="0"/>
          <a:fillRef idx="0"/>
          <a:effectRef idx="0"/>
          <a:fontRef idx="minor"/>
        </p:style>
        <p:txBody>
          <a:bodyPr lIns="90000" rIns="90000" tIns="45000" bIns="45000" anchor="ctr"/>
          <a:p>
            <a:pPr>
              <a:lnSpc>
                <a:spcPct val="100000"/>
              </a:lnSpc>
            </a:pPr>
            <a:r>
              <a:rPr b="0" lang="cs-CZ" sz="900" spc="-1" strike="noStrike">
                <a:solidFill>
                  <a:srgbClr val="8b8b8b"/>
                </a:solidFill>
                <a:uFill>
                  <a:solidFill>
                    <a:srgbClr val="ffffff"/>
                  </a:solidFill>
                </a:uFill>
                <a:latin typeface="Arial"/>
                <a:ea typeface="DejaVu Sans"/>
              </a:rPr>
              <a:t>Tema 3. La fonètica</a:t>
            </a:r>
            <a:endParaRPr b="0" lang="cs-CZ" sz="900" spc="-1" strike="noStrike">
              <a:solidFill>
                <a:srgbClr val="000000"/>
              </a:solidFill>
              <a:uFill>
                <a:solidFill>
                  <a:srgbClr val="ffffff"/>
                </a:solidFill>
              </a:uFill>
              <a:latin typeface="Arial"/>
            </a:endParaRPr>
          </a:p>
        </p:txBody>
      </p:sp>
      <p:sp>
        <p:nvSpPr>
          <p:cNvPr id="210" name="CustomShape 4"/>
          <p:cNvSpPr/>
          <p:nvPr/>
        </p:nvSpPr>
        <p:spPr>
          <a:xfrm>
            <a:off x="531720" y="787680"/>
            <a:ext cx="77832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398ABF9A-A8B1-4FA3-812C-489513C0842D}" type="slidenum">
              <a:rPr b="0" lang="cs-CZ" sz="2000" spc="-1" strike="noStrike">
                <a:solidFill>
                  <a:srgbClr val="feffff"/>
                </a:solidFill>
                <a:uFill>
                  <a:solidFill>
                    <a:srgbClr val="ffffff"/>
                  </a:solidFill>
                </a:uFill>
                <a:latin typeface="Arial"/>
                <a:ea typeface="DejaVu Sans"/>
              </a:rPr>
              <a:t>&lt;číslo&gt;</a:t>
            </a:fld>
            <a:endParaRPr b="0" lang="cs-CZ" sz="2000" spc="-1" strike="noStrike">
              <a:solidFill>
                <a:srgbClr val="000000"/>
              </a:solidFill>
              <a:uFill>
                <a:solidFill>
                  <a:srgbClr val="ffffff"/>
                </a:solidFill>
              </a:uFill>
              <a:latin typeface="Arial"/>
            </a:endParaRPr>
          </a:p>
        </p:txBody>
      </p:sp>
      <p:pic>
        <p:nvPicPr>
          <p:cNvPr id="211" name="Picture 18" descr=""/>
          <p:cNvPicPr/>
          <p:nvPr/>
        </p:nvPicPr>
        <p:blipFill>
          <a:blip r:embed="rId1"/>
          <a:srcRect l="4848" t="3593" r="0" b="0"/>
          <a:stretch/>
        </p:blipFill>
        <p:spPr>
          <a:xfrm>
            <a:off x="2135160" y="3530160"/>
            <a:ext cx="9648000" cy="296928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CustomShape 1"/>
          <p:cNvSpPr/>
          <p:nvPr/>
        </p:nvSpPr>
        <p:spPr>
          <a:xfrm>
            <a:off x="2593080" y="624240"/>
            <a:ext cx="8910360" cy="1279440"/>
          </a:xfrm>
          <a:prstGeom prst="rect">
            <a:avLst/>
          </a:prstGeom>
          <a:noFill/>
          <a:ln>
            <a:noFill/>
          </a:ln>
        </p:spPr>
        <p:style>
          <a:lnRef idx="0"/>
          <a:fillRef idx="0"/>
          <a:effectRef idx="0"/>
          <a:fontRef idx="minor"/>
        </p:style>
        <p:txBody>
          <a:bodyPr lIns="90000" rIns="90000" tIns="45000" bIns="45000"/>
          <a:p>
            <a:pPr>
              <a:lnSpc>
                <a:spcPct val="100000"/>
              </a:lnSpc>
            </a:pPr>
            <a:r>
              <a:rPr b="0" lang="cs-CZ" sz="3600" spc="-1" strike="noStrike">
                <a:solidFill>
                  <a:srgbClr val="178dbb"/>
                </a:solidFill>
                <a:uFill>
                  <a:solidFill>
                    <a:srgbClr val="ffffff"/>
                  </a:solidFill>
                </a:uFill>
                <a:latin typeface="Arial"/>
                <a:ea typeface="DejaVu Sans"/>
              </a:rPr>
              <a:t>3. Camps d’aplicació</a:t>
            </a:r>
            <a:endParaRPr b="0" lang="cs-CZ" sz="3600" spc="-1" strike="noStrike">
              <a:solidFill>
                <a:srgbClr val="000000"/>
              </a:solidFill>
              <a:uFill>
                <a:solidFill>
                  <a:srgbClr val="ffffff"/>
                </a:solidFill>
              </a:uFill>
              <a:latin typeface="Arial"/>
            </a:endParaRPr>
          </a:p>
        </p:txBody>
      </p:sp>
      <p:sp>
        <p:nvSpPr>
          <p:cNvPr id="213" name="CustomShape 2"/>
          <p:cNvSpPr/>
          <p:nvPr/>
        </p:nvSpPr>
        <p:spPr>
          <a:xfrm>
            <a:off x="2589120" y="1693440"/>
            <a:ext cx="8913960" cy="4216320"/>
          </a:xfrm>
          <a:prstGeom prst="rect">
            <a:avLst/>
          </a:prstGeom>
          <a:noFill/>
          <a:ln>
            <a:noFill/>
          </a:ln>
        </p:spPr>
        <p:style>
          <a:lnRef idx="0"/>
          <a:fillRef idx="0"/>
          <a:effectRef idx="0"/>
          <a:fontRef idx="minor"/>
        </p:style>
        <p:txBody>
          <a:bodyPr lIns="90000" rIns="90000" tIns="45000" bIns="45000"/>
          <a:p>
            <a:pPr marL="343080" indent="-341640">
              <a:lnSpc>
                <a:spcPct val="100000"/>
              </a:lnSpc>
              <a:spcBef>
                <a:spcPts val="1001"/>
              </a:spcBef>
              <a:buClr>
                <a:srgbClr val="353535"/>
              </a:buClr>
              <a:buFont typeface="Wingdings 3" charset="2"/>
              <a:buChar char=""/>
            </a:pPr>
            <a:r>
              <a:rPr b="1" lang="cs-CZ" sz="1800" spc="-1" strike="noStrike">
                <a:solidFill>
                  <a:srgbClr val="404040"/>
                </a:solidFill>
                <a:uFill>
                  <a:solidFill>
                    <a:srgbClr val="ffffff"/>
                  </a:solidFill>
                </a:uFill>
                <a:latin typeface="Arial"/>
                <a:ea typeface="DejaVu Sans"/>
              </a:rPr>
              <a:t>Ortologia i ortoèpia: </a:t>
            </a:r>
            <a:r>
              <a:rPr b="0" lang="cs-CZ" sz="1800" spc="-1" strike="noStrike">
                <a:solidFill>
                  <a:srgbClr val="404040"/>
                </a:solidFill>
                <a:uFill>
                  <a:solidFill>
                    <a:srgbClr val="ffffff"/>
                  </a:solidFill>
                </a:uFill>
                <a:latin typeface="Arial"/>
                <a:ea typeface="DejaVu Sans"/>
              </a:rPr>
              <a:t>definició de la norma.</a:t>
            </a:r>
            <a:endParaRPr b="0" lang="cs-CZ" sz="1800" spc="-1" strike="noStrike">
              <a:solidFill>
                <a:srgbClr val="000000"/>
              </a:solidFill>
              <a:uFill>
                <a:solidFill>
                  <a:srgbClr val="ffffff"/>
                </a:solidFill>
              </a:uFill>
              <a:latin typeface="Arial"/>
            </a:endParaRPr>
          </a:p>
          <a:p>
            <a:pPr marL="343080" indent="-341640">
              <a:lnSpc>
                <a:spcPct val="100000"/>
              </a:lnSpc>
              <a:spcBef>
                <a:spcPts val="1001"/>
              </a:spcBef>
              <a:buClr>
                <a:srgbClr val="353535"/>
              </a:buClr>
              <a:buFont typeface="Wingdings 3" charset="2"/>
              <a:buChar char=""/>
            </a:pPr>
            <a:r>
              <a:rPr b="1" lang="cs-CZ" sz="1800" spc="-1" strike="noStrike">
                <a:solidFill>
                  <a:srgbClr val="404040"/>
                </a:solidFill>
                <a:uFill>
                  <a:solidFill>
                    <a:srgbClr val="ffffff"/>
                  </a:solidFill>
                </a:uFill>
                <a:latin typeface="Arial"/>
                <a:ea typeface="DejaVu Sans"/>
              </a:rPr>
              <a:t>Ortofonia</a:t>
            </a:r>
            <a:r>
              <a:rPr b="0" lang="cs-CZ" sz="1800" spc="-1" strike="noStrike">
                <a:solidFill>
                  <a:srgbClr val="404040"/>
                </a:solidFill>
                <a:uFill>
                  <a:solidFill>
                    <a:srgbClr val="ffffff"/>
                  </a:solidFill>
                </a:uFill>
                <a:latin typeface="Arial"/>
                <a:ea typeface="DejaVu Sans"/>
              </a:rPr>
              <a:t>: reeducació de les distorsions en la producció dels sons (camp que s’inclou dins de la logopèdia, que és la correcció dels defectes del llenguatge i la parla).</a:t>
            </a:r>
            <a:endParaRPr b="0" lang="cs-CZ" sz="1800" spc="-1" strike="noStrike">
              <a:solidFill>
                <a:srgbClr val="000000"/>
              </a:solidFill>
              <a:uFill>
                <a:solidFill>
                  <a:srgbClr val="ffffff"/>
                </a:solidFill>
              </a:uFill>
              <a:latin typeface="Arial"/>
            </a:endParaRPr>
          </a:p>
          <a:p>
            <a:pPr marL="343080" indent="-341640">
              <a:lnSpc>
                <a:spcPct val="100000"/>
              </a:lnSpc>
              <a:spcBef>
                <a:spcPts val="1001"/>
              </a:spcBef>
              <a:buClr>
                <a:srgbClr val="353535"/>
              </a:buClr>
              <a:buFont typeface="Wingdings 3" charset="2"/>
              <a:buChar char=""/>
            </a:pPr>
            <a:r>
              <a:rPr b="1" lang="cs-CZ" sz="1800" spc="-1" strike="noStrike">
                <a:solidFill>
                  <a:srgbClr val="404040"/>
                </a:solidFill>
                <a:uFill>
                  <a:solidFill>
                    <a:srgbClr val="ffffff"/>
                  </a:solidFill>
                </a:uFill>
                <a:latin typeface="Arial"/>
                <a:ea typeface="DejaVu Sans"/>
              </a:rPr>
              <a:t>Foniatria</a:t>
            </a:r>
            <a:r>
              <a:rPr b="0" lang="cs-CZ" sz="1800" spc="-1" strike="noStrike">
                <a:solidFill>
                  <a:srgbClr val="404040"/>
                </a:solidFill>
                <a:uFill>
                  <a:solidFill>
                    <a:srgbClr val="ffffff"/>
                  </a:solidFill>
                </a:uFill>
                <a:latin typeface="Arial"/>
                <a:ea typeface="DejaVu Sans"/>
              </a:rPr>
              <a:t>: tractament dels trastorns de la veu.</a:t>
            </a:r>
            <a:endParaRPr b="0" lang="cs-CZ" sz="1800" spc="-1" strike="noStrike">
              <a:solidFill>
                <a:srgbClr val="000000"/>
              </a:solidFill>
              <a:uFill>
                <a:solidFill>
                  <a:srgbClr val="ffffff"/>
                </a:solidFill>
              </a:uFill>
              <a:latin typeface="Arial"/>
            </a:endParaRPr>
          </a:p>
          <a:p>
            <a:pPr marL="343080" indent="-341640">
              <a:lnSpc>
                <a:spcPct val="100000"/>
              </a:lnSpc>
              <a:spcBef>
                <a:spcPts val="1001"/>
              </a:spcBef>
              <a:buClr>
                <a:srgbClr val="353535"/>
              </a:buClr>
              <a:buFont typeface="Wingdings 3" charset="2"/>
              <a:buChar char=""/>
            </a:pPr>
            <a:r>
              <a:rPr b="0" lang="cs-CZ" sz="1800" spc="-1" strike="noStrike">
                <a:solidFill>
                  <a:srgbClr val="404040"/>
                </a:solidFill>
                <a:uFill>
                  <a:solidFill>
                    <a:srgbClr val="ffffff"/>
                  </a:solidFill>
                </a:uFill>
                <a:latin typeface="Arial"/>
                <a:ea typeface="DejaVu Sans"/>
              </a:rPr>
              <a:t>Estudis generals de </a:t>
            </a:r>
            <a:r>
              <a:rPr b="1" lang="cs-CZ" sz="1800" spc="-1" strike="noStrike">
                <a:solidFill>
                  <a:srgbClr val="404040"/>
                </a:solidFill>
                <a:uFill>
                  <a:solidFill>
                    <a:srgbClr val="ffffff"/>
                  </a:solidFill>
                </a:uFill>
                <a:latin typeface="Arial"/>
                <a:ea typeface="DejaVu Sans"/>
              </a:rPr>
              <a:t>patologies del llenguatge</a:t>
            </a:r>
            <a:r>
              <a:rPr b="0" lang="cs-CZ" sz="1800" spc="-1" strike="noStrike">
                <a:solidFill>
                  <a:srgbClr val="404040"/>
                </a:solidFill>
                <a:uFill>
                  <a:solidFill>
                    <a:srgbClr val="ffffff"/>
                  </a:solidFill>
                </a:uFill>
                <a:latin typeface="Arial"/>
                <a:ea typeface="DejaVu Sans"/>
              </a:rPr>
              <a:t>.</a:t>
            </a:r>
            <a:endParaRPr b="0" lang="cs-CZ" sz="1800" spc="-1" strike="noStrike">
              <a:solidFill>
                <a:srgbClr val="000000"/>
              </a:solidFill>
              <a:uFill>
                <a:solidFill>
                  <a:srgbClr val="ffffff"/>
                </a:solidFill>
              </a:uFill>
              <a:latin typeface="Arial"/>
            </a:endParaRPr>
          </a:p>
          <a:p>
            <a:pPr marL="343080" indent="-341640">
              <a:lnSpc>
                <a:spcPct val="100000"/>
              </a:lnSpc>
              <a:spcBef>
                <a:spcPts val="1001"/>
              </a:spcBef>
              <a:buClr>
                <a:srgbClr val="353535"/>
              </a:buClr>
              <a:buFont typeface="Wingdings 3" charset="2"/>
              <a:buChar char=""/>
            </a:pPr>
            <a:r>
              <a:rPr b="1" lang="cs-CZ" sz="1800" spc="-1" strike="noStrike">
                <a:solidFill>
                  <a:srgbClr val="404040"/>
                </a:solidFill>
                <a:uFill>
                  <a:solidFill>
                    <a:srgbClr val="ffffff"/>
                  </a:solidFill>
                </a:uFill>
                <a:latin typeface="Arial"/>
                <a:ea typeface="DejaVu Sans"/>
              </a:rPr>
              <a:t>Audiologia</a:t>
            </a:r>
            <a:r>
              <a:rPr b="0" lang="cs-CZ" sz="1800" spc="-1" strike="noStrike">
                <a:solidFill>
                  <a:srgbClr val="404040"/>
                </a:solidFill>
                <a:uFill>
                  <a:solidFill>
                    <a:srgbClr val="ffffff"/>
                  </a:solidFill>
                </a:uFill>
                <a:latin typeface="Arial"/>
                <a:ea typeface="DejaVu Sans"/>
              </a:rPr>
              <a:t>: estudi i tractament de les alteracions de l’audició. </a:t>
            </a:r>
            <a:endParaRPr b="0" lang="cs-CZ" sz="1800" spc="-1" strike="noStrike">
              <a:solidFill>
                <a:srgbClr val="000000"/>
              </a:solidFill>
              <a:uFill>
                <a:solidFill>
                  <a:srgbClr val="ffffff"/>
                </a:solidFill>
              </a:uFill>
              <a:latin typeface="Arial"/>
            </a:endParaRPr>
          </a:p>
          <a:p>
            <a:pPr marL="343080" indent="-341640">
              <a:lnSpc>
                <a:spcPct val="100000"/>
              </a:lnSpc>
              <a:spcBef>
                <a:spcPts val="1001"/>
              </a:spcBef>
              <a:buClr>
                <a:srgbClr val="353535"/>
              </a:buClr>
              <a:buFont typeface="Wingdings 3" charset="2"/>
              <a:buChar char=""/>
            </a:pPr>
            <a:r>
              <a:rPr b="1" lang="cs-CZ" sz="1800" spc="-1" strike="noStrike">
                <a:solidFill>
                  <a:srgbClr val="404040"/>
                </a:solidFill>
                <a:uFill>
                  <a:solidFill>
                    <a:srgbClr val="ffffff"/>
                  </a:solidFill>
                </a:uFill>
                <a:latin typeface="Arial"/>
                <a:ea typeface="DejaVu Sans"/>
              </a:rPr>
              <a:t>Tecnologies de la parla</a:t>
            </a:r>
            <a:endParaRPr b="0" lang="cs-CZ" sz="1800" spc="-1" strike="noStrike">
              <a:solidFill>
                <a:srgbClr val="000000"/>
              </a:solidFill>
              <a:uFill>
                <a:solidFill>
                  <a:srgbClr val="ffffff"/>
                </a:solidFill>
              </a:uFill>
              <a:latin typeface="Arial"/>
            </a:endParaRPr>
          </a:p>
          <a:p>
            <a:pPr marL="343080" indent="-341640">
              <a:lnSpc>
                <a:spcPct val="100000"/>
              </a:lnSpc>
              <a:spcBef>
                <a:spcPts val="1001"/>
              </a:spcBef>
              <a:buClr>
                <a:srgbClr val="353535"/>
              </a:buClr>
              <a:buFont typeface="Wingdings 3" charset="2"/>
              <a:buChar char=""/>
            </a:pPr>
            <a:r>
              <a:rPr b="1" lang="cs-CZ" sz="1800" spc="-1" strike="noStrike">
                <a:solidFill>
                  <a:srgbClr val="404040"/>
                </a:solidFill>
                <a:uFill>
                  <a:solidFill>
                    <a:srgbClr val="ffffff"/>
                  </a:solidFill>
                </a:uFill>
                <a:latin typeface="Arial"/>
                <a:ea typeface="DejaVu Sans"/>
              </a:rPr>
              <a:t>Sociofon</a:t>
            </a:r>
            <a:r>
              <a:rPr b="1" lang="cs-CZ" sz="1800" spc="-1" strike="noStrike">
                <a:solidFill>
                  <a:srgbClr val="404040"/>
                </a:solidFill>
                <a:uFill>
                  <a:solidFill>
                    <a:srgbClr val="ffffff"/>
                  </a:solidFill>
                </a:uFill>
                <a:latin typeface="Arial"/>
                <a:ea typeface="Arial"/>
              </a:rPr>
              <a:t>ètica: variació fon. en funció de les variables sociolingüístiques</a:t>
            </a:r>
            <a:endParaRPr b="0" lang="cs-CZ" sz="1800" spc="-1" strike="noStrike">
              <a:solidFill>
                <a:srgbClr val="000000"/>
              </a:solidFill>
              <a:uFill>
                <a:solidFill>
                  <a:srgbClr val="ffffff"/>
                </a:solidFill>
              </a:uFill>
              <a:latin typeface="Arial"/>
            </a:endParaRPr>
          </a:p>
          <a:p>
            <a:pPr marL="343080" indent="-341640">
              <a:lnSpc>
                <a:spcPct val="100000"/>
              </a:lnSpc>
              <a:spcBef>
                <a:spcPts val="1001"/>
              </a:spcBef>
              <a:buClr>
                <a:srgbClr val="353535"/>
              </a:buClr>
              <a:buFont typeface="Wingdings 3" charset="2"/>
              <a:buChar char=""/>
            </a:pPr>
            <a:r>
              <a:rPr b="1" lang="cs-CZ" sz="1800" spc="-1" strike="noStrike">
                <a:solidFill>
                  <a:srgbClr val="404040"/>
                </a:solidFill>
                <a:uFill>
                  <a:solidFill>
                    <a:srgbClr val="ffffff"/>
                  </a:solidFill>
                </a:uFill>
                <a:latin typeface="Arial"/>
                <a:ea typeface="DejaVu Sans"/>
              </a:rPr>
              <a:t>Fonètica forense: investigació de delictes per part de la policia científica</a:t>
            </a:r>
            <a:endParaRPr b="0" lang="cs-CZ" sz="1800" spc="-1" strike="noStrike">
              <a:solidFill>
                <a:srgbClr val="000000"/>
              </a:solidFill>
              <a:uFill>
                <a:solidFill>
                  <a:srgbClr val="ffffff"/>
                </a:solidFill>
              </a:uFill>
              <a:latin typeface="Arial"/>
            </a:endParaRPr>
          </a:p>
        </p:txBody>
      </p:sp>
      <p:sp>
        <p:nvSpPr>
          <p:cNvPr id="214" name="CustomShape 3"/>
          <p:cNvSpPr/>
          <p:nvPr/>
        </p:nvSpPr>
        <p:spPr>
          <a:xfrm>
            <a:off x="2589120" y="6135840"/>
            <a:ext cx="7618680" cy="363600"/>
          </a:xfrm>
          <a:prstGeom prst="rect">
            <a:avLst/>
          </a:prstGeom>
          <a:noFill/>
          <a:ln>
            <a:noFill/>
          </a:ln>
        </p:spPr>
        <p:style>
          <a:lnRef idx="0"/>
          <a:fillRef idx="0"/>
          <a:effectRef idx="0"/>
          <a:fontRef idx="minor"/>
        </p:style>
        <p:txBody>
          <a:bodyPr lIns="90000" rIns="90000" tIns="45000" bIns="45000" anchor="ctr"/>
          <a:p>
            <a:pPr>
              <a:lnSpc>
                <a:spcPct val="100000"/>
              </a:lnSpc>
            </a:pPr>
            <a:r>
              <a:rPr b="0" lang="cs-CZ" sz="900" spc="-1" strike="noStrike">
                <a:solidFill>
                  <a:srgbClr val="8b8b8b"/>
                </a:solidFill>
                <a:uFill>
                  <a:solidFill>
                    <a:srgbClr val="ffffff"/>
                  </a:solidFill>
                </a:uFill>
                <a:latin typeface="Arial"/>
                <a:ea typeface="DejaVu Sans"/>
              </a:rPr>
              <a:t>Tema 3. La fonètica</a:t>
            </a:r>
            <a:endParaRPr b="0" lang="cs-CZ" sz="900" spc="-1" strike="noStrike">
              <a:solidFill>
                <a:srgbClr val="000000"/>
              </a:solidFill>
              <a:uFill>
                <a:solidFill>
                  <a:srgbClr val="ffffff"/>
                </a:solidFill>
              </a:uFill>
              <a:latin typeface="Arial"/>
            </a:endParaRPr>
          </a:p>
        </p:txBody>
      </p:sp>
      <p:sp>
        <p:nvSpPr>
          <p:cNvPr id="215" name="CustomShape 4"/>
          <p:cNvSpPr/>
          <p:nvPr/>
        </p:nvSpPr>
        <p:spPr>
          <a:xfrm>
            <a:off x="531720" y="787680"/>
            <a:ext cx="77832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39A5B05B-243C-4871-8F12-F86772054B73}" type="slidenum">
              <a:rPr b="0" lang="cs-CZ" sz="2000" spc="-1" strike="noStrike">
                <a:solidFill>
                  <a:srgbClr val="feffff"/>
                </a:solidFill>
                <a:uFill>
                  <a:solidFill>
                    <a:srgbClr val="ffffff"/>
                  </a:solidFill>
                </a:uFill>
                <a:latin typeface="Arial"/>
                <a:ea typeface="DejaVu Sans"/>
              </a:rPr>
              <a:t>&lt;číslo&gt;</a:t>
            </a:fld>
            <a:endParaRPr b="0" lang="cs-CZ" sz="2000" spc="-1" strike="noStrike">
              <a:solidFill>
                <a:srgbClr val="000000"/>
              </a:solidFill>
              <a:uFill>
                <a:solidFill>
                  <a:srgbClr val="ffffff"/>
                </a:solidFill>
              </a:uFill>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CustomShape 1"/>
          <p:cNvSpPr/>
          <p:nvPr/>
        </p:nvSpPr>
        <p:spPr>
          <a:xfrm>
            <a:off x="2593080" y="624240"/>
            <a:ext cx="8910360" cy="1279440"/>
          </a:xfrm>
          <a:prstGeom prst="rect">
            <a:avLst/>
          </a:prstGeom>
          <a:noFill/>
          <a:ln>
            <a:noFill/>
          </a:ln>
        </p:spPr>
        <p:style>
          <a:lnRef idx="0"/>
          <a:fillRef idx="0"/>
          <a:effectRef idx="0"/>
          <a:fontRef idx="minor"/>
        </p:style>
        <p:txBody>
          <a:bodyPr lIns="90000" rIns="90000" tIns="45000" bIns="45000"/>
          <a:p>
            <a:pPr>
              <a:lnSpc>
                <a:spcPct val="100000"/>
              </a:lnSpc>
            </a:pPr>
            <a:r>
              <a:rPr b="0" lang="cs-CZ" sz="3600" spc="-1" strike="noStrike">
                <a:solidFill>
                  <a:srgbClr val="178dbb"/>
                </a:solidFill>
                <a:uFill>
                  <a:solidFill>
                    <a:srgbClr val="ffffff"/>
                  </a:solidFill>
                </a:uFill>
                <a:latin typeface="Arial"/>
                <a:ea typeface="DejaVu Sans"/>
              </a:rPr>
              <a:t>4. Fonètica articulatòria: procés de producció de sons</a:t>
            </a:r>
            <a:endParaRPr b="0" lang="cs-CZ" sz="3600" spc="-1" strike="noStrike">
              <a:solidFill>
                <a:srgbClr val="000000"/>
              </a:solidFill>
              <a:uFill>
                <a:solidFill>
                  <a:srgbClr val="ffffff"/>
                </a:solidFill>
              </a:uFill>
              <a:latin typeface="Arial"/>
            </a:endParaRPr>
          </a:p>
        </p:txBody>
      </p:sp>
      <p:sp>
        <p:nvSpPr>
          <p:cNvPr id="217" name="CustomShape 2"/>
          <p:cNvSpPr/>
          <p:nvPr/>
        </p:nvSpPr>
        <p:spPr>
          <a:xfrm>
            <a:off x="2589120" y="2133720"/>
            <a:ext cx="8913960" cy="3776040"/>
          </a:xfrm>
          <a:prstGeom prst="rect">
            <a:avLst/>
          </a:prstGeom>
          <a:noFill/>
          <a:ln>
            <a:noFill/>
          </a:ln>
        </p:spPr>
        <p:style>
          <a:lnRef idx="0"/>
          <a:fillRef idx="0"/>
          <a:effectRef idx="0"/>
          <a:fontRef idx="minor"/>
        </p:style>
        <p:txBody>
          <a:bodyPr lIns="90000" rIns="90000" tIns="45000" bIns="45000"/>
          <a:p>
            <a:pPr marL="343080" indent="-341640">
              <a:lnSpc>
                <a:spcPct val="100000"/>
              </a:lnSpc>
              <a:spcBef>
                <a:spcPts val="1001"/>
              </a:spcBef>
              <a:buClr>
                <a:srgbClr val="353535"/>
              </a:buClr>
              <a:buFont typeface="Wingdings 3" charset="2"/>
              <a:buChar char=""/>
            </a:pPr>
            <a:r>
              <a:rPr b="0" lang="cs-CZ" sz="1800" spc="-1" strike="noStrike">
                <a:solidFill>
                  <a:srgbClr val="404040"/>
                </a:solidFill>
                <a:uFill>
                  <a:solidFill>
                    <a:srgbClr val="ffffff"/>
                  </a:solidFill>
                </a:uFill>
                <a:latin typeface="Arial"/>
                <a:ea typeface="DejaVu Sans"/>
              </a:rPr>
              <a:t>El conjunt d’òrgans implicats en la producció de la parla és l’</a:t>
            </a:r>
            <a:r>
              <a:rPr b="1" lang="cs-CZ" sz="1800" spc="-1" strike="noStrike">
                <a:solidFill>
                  <a:srgbClr val="404040"/>
                </a:solidFill>
                <a:uFill>
                  <a:solidFill>
                    <a:srgbClr val="ffffff"/>
                  </a:solidFill>
                </a:uFill>
                <a:latin typeface="Arial"/>
                <a:ea typeface="DejaVu Sans"/>
              </a:rPr>
              <a:t>aparell fonador</a:t>
            </a:r>
            <a:r>
              <a:rPr b="0" lang="cs-CZ" sz="1800" spc="-1" strike="noStrike">
                <a:solidFill>
                  <a:srgbClr val="404040"/>
                </a:solidFill>
                <a:uFill>
                  <a:solidFill>
                    <a:srgbClr val="ffffff"/>
                  </a:solidFill>
                </a:uFill>
                <a:latin typeface="Arial"/>
                <a:ea typeface="DejaVu Sans"/>
              </a:rPr>
              <a:t>. No hi ha òrgans dedicats exclusivament a la parla, sinó que tenen altres funcions (alimentació, respiració...). L’aparell fonador té 3 parts:</a:t>
            </a:r>
            <a:endParaRPr b="0" lang="cs-CZ" sz="18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1" lang="cs-CZ" sz="1600" spc="-1" strike="noStrike">
                <a:solidFill>
                  <a:srgbClr val="404040"/>
                </a:solidFill>
                <a:uFill>
                  <a:solidFill>
                    <a:srgbClr val="ffffff"/>
                  </a:solidFill>
                </a:uFill>
                <a:latin typeface="Arial"/>
                <a:ea typeface="DejaVu Sans"/>
              </a:rPr>
              <a:t>Mecanismes o cavitats subglòtiques:</a:t>
            </a:r>
            <a:r>
              <a:rPr b="0" lang="cs-CZ" sz="1600" spc="-1" strike="noStrike">
                <a:solidFill>
                  <a:srgbClr val="404040"/>
                </a:solidFill>
                <a:uFill>
                  <a:solidFill>
                    <a:srgbClr val="ffffff"/>
                  </a:solidFill>
                </a:uFill>
                <a:latin typeface="Arial"/>
                <a:ea typeface="DejaVu Sans"/>
              </a:rPr>
              <a:t> proporcionen l’aire necessari per produir el so-pulmons, traquea.</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1" lang="cs-CZ" sz="1600" spc="-1" strike="noStrike">
                <a:solidFill>
                  <a:srgbClr val="404040"/>
                </a:solidFill>
                <a:uFill>
                  <a:solidFill>
                    <a:srgbClr val="ffffff"/>
                  </a:solidFill>
                </a:uFill>
                <a:latin typeface="Arial"/>
                <a:ea typeface="DejaVu Sans"/>
              </a:rPr>
              <a:t>Laringe (on hi ha la cavitat glòtica/ cordes vocals):</a:t>
            </a:r>
            <a:r>
              <a:rPr b="0" lang="cs-CZ" sz="1600" spc="-1" strike="noStrike">
                <a:solidFill>
                  <a:srgbClr val="404040"/>
                </a:solidFill>
                <a:uFill>
                  <a:solidFill>
                    <a:srgbClr val="ffffff"/>
                  </a:solidFill>
                </a:uFill>
                <a:latin typeface="Arial"/>
                <a:ea typeface="DejaVu Sans"/>
              </a:rPr>
              <a:t> responsable de la fonació o producció de la veu, posa en vibració corrent d´aire.</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1" lang="cs-CZ" sz="1600" spc="-1" strike="noStrike">
                <a:solidFill>
                  <a:srgbClr val="404040"/>
                </a:solidFill>
                <a:uFill>
                  <a:solidFill>
                    <a:srgbClr val="ffffff"/>
                  </a:solidFill>
                </a:uFill>
                <a:latin typeface="Arial"/>
                <a:ea typeface="DejaVu Sans"/>
              </a:rPr>
              <a:t>Cavitats supraglòtiques:</a:t>
            </a:r>
            <a:r>
              <a:rPr b="0" lang="cs-CZ" sz="1600" spc="-1" strike="noStrike">
                <a:solidFill>
                  <a:srgbClr val="404040"/>
                </a:solidFill>
                <a:uFill>
                  <a:solidFill>
                    <a:srgbClr val="ffffff"/>
                  </a:solidFill>
                </a:uFill>
                <a:latin typeface="Arial"/>
                <a:ea typeface="DejaVu Sans"/>
              </a:rPr>
              <a:t> és on es duu a terme l’articulació, cavitats oral i nasal- com a caixes de ressonancia.</a:t>
            </a:r>
            <a:endParaRPr b="0" lang="cs-CZ" sz="1600" spc="-1" strike="noStrike">
              <a:solidFill>
                <a:srgbClr val="000000"/>
              </a:solidFill>
              <a:uFill>
                <a:solidFill>
                  <a:srgbClr val="ffffff"/>
                </a:solidFill>
              </a:uFill>
              <a:latin typeface="Arial"/>
            </a:endParaRPr>
          </a:p>
          <a:p>
            <a:pPr>
              <a:lnSpc>
                <a:spcPct val="100000"/>
              </a:lnSpc>
              <a:spcBef>
                <a:spcPts val="1001"/>
              </a:spcBef>
            </a:pPr>
            <a:endParaRPr b="0" lang="cs-CZ" sz="1600" spc="-1" strike="noStrike">
              <a:solidFill>
                <a:srgbClr val="000000"/>
              </a:solidFill>
              <a:uFill>
                <a:solidFill>
                  <a:srgbClr val="ffffff"/>
                </a:solidFill>
              </a:uFill>
              <a:latin typeface="Arial"/>
            </a:endParaRPr>
          </a:p>
          <a:p>
            <a:pPr marL="343080" indent="-341640">
              <a:lnSpc>
                <a:spcPct val="100000"/>
              </a:lnSpc>
              <a:spcBef>
                <a:spcPts val="1001"/>
              </a:spcBef>
              <a:buClr>
                <a:srgbClr val="353535"/>
              </a:buClr>
              <a:buFont typeface="Wingdings 3" charset="2"/>
              <a:buChar char=""/>
            </a:pPr>
            <a:r>
              <a:rPr b="0" lang="cs-CZ" sz="1800" spc="-1" strike="noStrike">
                <a:solidFill>
                  <a:srgbClr val="404040"/>
                </a:solidFill>
                <a:uFill>
                  <a:solidFill>
                    <a:srgbClr val="ffffff"/>
                  </a:solidFill>
                </a:uFill>
                <a:latin typeface="Arial"/>
                <a:ea typeface="DejaVu Sans"/>
              </a:rPr>
              <a:t>El conjunt de la laringe i les cavitats supraglòtiques és el </a:t>
            </a:r>
            <a:r>
              <a:rPr b="1" lang="cs-CZ" sz="1800" spc="-1" strike="noStrike">
                <a:solidFill>
                  <a:srgbClr val="404040"/>
                </a:solidFill>
                <a:uFill>
                  <a:solidFill>
                    <a:srgbClr val="ffffff"/>
                  </a:solidFill>
                </a:uFill>
                <a:latin typeface="Arial"/>
                <a:ea typeface="DejaVu Sans"/>
              </a:rPr>
              <a:t>tracte vocal.</a:t>
            </a:r>
            <a:endParaRPr b="0" lang="cs-CZ" sz="1800" spc="-1" strike="noStrike">
              <a:solidFill>
                <a:srgbClr val="000000"/>
              </a:solidFill>
              <a:uFill>
                <a:solidFill>
                  <a:srgbClr val="ffffff"/>
                </a:solidFill>
              </a:uFill>
              <a:latin typeface="Arial"/>
            </a:endParaRPr>
          </a:p>
          <a:p>
            <a:pPr>
              <a:lnSpc>
                <a:spcPct val="100000"/>
              </a:lnSpc>
              <a:spcBef>
                <a:spcPts val="1001"/>
              </a:spcBef>
            </a:pPr>
            <a:endParaRPr b="0" lang="cs-CZ" sz="1800" spc="-1" strike="noStrike">
              <a:solidFill>
                <a:srgbClr val="000000"/>
              </a:solidFill>
              <a:uFill>
                <a:solidFill>
                  <a:srgbClr val="ffffff"/>
                </a:solidFill>
              </a:uFill>
              <a:latin typeface="Arial"/>
            </a:endParaRPr>
          </a:p>
        </p:txBody>
      </p:sp>
      <p:sp>
        <p:nvSpPr>
          <p:cNvPr id="218" name="CustomShape 3"/>
          <p:cNvSpPr/>
          <p:nvPr/>
        </p:nvSpPr>
        <p:spPr>
          <a:xfrm>
            <a:off x="2589120" y="6135840"/>
            <a:ext cx="7618680" cy="363600"/>
          </a:xfrm>
          <a:prstGeom prst="rect">
            <a:avLst/>
          </a:prstGeom>
          <a:noFill/>
          <a:ln>
            <a:noFill/>
          </a:ln>
        </p:spPr>
        <p:style>
          <a:lnRef idx="0"/>
          <a:fillRef idx="0"/>
          <a:effectRef idx="0"/>
          <a:fontRef idx="minor"/>
        </p:style>
        <p:txBody>
          <a:bodyPr lIns="90000" rIns="90000" tIns="45000" bIns="45000" anchor="ctr"/>
          <a:p>
            <a:pPr>
              <a:lnSpc>
                <a:spcPct val="100000"/>
              </a:lnSpc>
            </a:pPr>
            <a:r>
              <a:rPr b="0" lang="cs-CZ" sz="900" spc="-1" strike="noStrike">
                <a:solidFill>
                  <a:srgbClr val="8b8b8b"/>
                </a:solidFill>
                <a:uFill>
                  <a:solidFill>
                    <a:srgbClr val="ffffff"/>
                  </a:solidFill>
                </a:uFill>
                <a:latin typeface="Arial"/>
                <a:ea typeface="DejaVu Sans"/>
              </a:rPr>
              <a:t>Tema 3. La fonètica</a:t>
            </a:r>
            <a:endParaRPr b="0" lang="cs-CZ" sz="900" spc="-1" strike="noStrike">
              <a:solidFill>
                <a:srgbClr val="000000"/>
              </a:solidFill>
              <a:uFill>
                <a:solidFill>
                  <a:srgbClr val="ffffff"/>
                </a:solidFill>
              </a:uFill>
              <a:latin typeface="Arial"/>
            </a:endParaRPr>
          </a:p>
        </p:txBody>
      </p:sp>
      <p:sp>
        <p:nvSpPr>
          <p:cNvPr id="219" name="CustomShape 4"/>
          <p:cNvSpPr/>
          <p:nvPr/>
        </p:nvSpPr>
        <p:spPr>
          <a:xfrm>
            <a:off x="531720" y="787680"/>
            <a:ext cx="77832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647A2865-7736-4F92-87B9-B034A154F177}" type="slidenum">
              <a:rPr b="0" lang="cs-CZ" sz="2000" spc="-1" strike="noStrike">
                <a:solidFill>
                  <a:srgbClr val="feffff"/>
                </a:solidFill>
                <a:uFill>
                  <a:solidFill>
                    <a:srgbClr val="ffffff"/>
                  </a:solidFill>
                </a:uFill>
                <a:latin typeface="Arial"/>
                <a:ea typeface="DejaVu Sans"/>
              </a:rPr>
              <a:t>&lt;číslo&gt;</a:t>
            </a:fld>
            <a:endParaRPr b="0" lang="cs-CZ" sz="20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0" name="Content Placeholder 5" descr=""/>
          <p:cNvPicPr/>
          <p:nvPr/>
        </p:nvPicPr>
        <p:blipFill>
          <a:blip r:embed="rId1"/>
          <a:stretch/>
        </p:blipFill>
        <p:spPr>
          <a:xfrm>
            <a:off x="2386080" y="2703960"/>
            <a:ext cx="5320080" cy="2640240"/>
          </a:xfrm>
          <a:prstGeom prst="rect">
            <a:avLst/>
          </a:prstGeom>
          <a:ln>
            <a:noFill/>
          </a:ln>
        </p:spPr>
      </p:pic>
      <p:sp>
        <p:nvSpPr>
          <p:cNvPr id="221" name="CustomShape 1"/>
          <p:cNvSpPr/>
          <p:nvPr/>
        </p:nvSpPr>
        <p:spPr>
          <a:xfrm>
            <a:off x="2589120" y="6135840"/>
            <a:ext cx="7618680" cy="363600"/>
          </a:xfrm>
          <a:prstGeom prst="rect">
            <a:avLst/>
          </a:prstGeom>
          <a:noFill/>
          <a:ln>
            <a:noFill/>
          </a:ln>
        </p:spPr>
        <p:style>
          <a:lnRef idx="0"/>
          <a:fillRef idx="0"/>
          <a:effectRef idx="0"/>
          <a:fontRef idx="minor"/>
        </p:style>
        <p:txBody>
          <a:bodyPr lIns="90000" rIns="90000" tIns="45000" bIns="45000" anchor="ctr"/>
          <a:p>
            <a:pPr>
              <a:lnSpc>
                <a:spcPct val="100000"/>
              </a:lnSpc>
            </a:pPr>
            <a:r>
              <a:rPr b="0" lang="cs-CZ" sz="900" spc="-1" strike="noStrike">
                <a:solidFill>
                  <a:srgbClr val="8b8b8b"/>
                </a:solidFill>
                <a:uFill>
                  <a:solidFill>
                    <a:srgbClr val="ffffff"/>
                  </a:solidFill>
                </a:uFill>
                <a:latin typeface="Arial"/>
                <a:ea typeface="DejaVu Sans"/>
              </a:rPr>
              <a:t>Tema 3. La fonètica</a:t>
            </a:r>
            <a:endParaRPr b="0" lang="cs-CZ" sz="900" spc="-1" strike="noStrike">
              <a:solidFill>
                <a:srgbClr val="000000"/>
              </a:solidFill>
              <a:uFill>
                <a:solidFill>
                  <a:srgbClr val="ffffff"/>
                </a:solidFill>
              </a:uFill>
              <a:latin typeface="Arial"/>
            </a:endParaRPr>
          </a:p>
        </p:txBody>
      </p:sp>
      <p:sp>
        <p:nvSpPr>
          <p:cNvPr id="222" name="CustomShape 2"/>
          <p:cNvSpPr/>
          <p:nvPr/>
        </p:nvSpPr>
        <p:spPr>
          <a:xfrm>
            <a:off x="531720" y="787680"/>
            <a:ext cx="77832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1B9A916A-2CF3-4B73-BC6D-F98D1F336360}" type="slidenum">
              <a:rPr b="0" lang="cs-CZ" sz="2000" spc="-1" strike="noStrike">
                <a:solidFill>
                  <a:srgbClr val="feffff"/>
                </a:solidFill>
                <a:uFill>
                  <a:solidFill>
                    <a:srgbClr val="ffffff"/>
                  </a:solidFill>
                </a:uFill>
                <a:latin typeface="Arial"/>
                <a:ea typeface="DejaVu Sans"/>
              </a:rPr>
              <a:t>&lt;číslo&gt;</a:t>
            </a:fld>
            <a:endParaRPr b="0" lang="cs-CZ" sz="2000" spc="-1" strike="noStrike">
              <a:solidFill>
                <a:srgbClr val="000000"/>
              </a:solidFill>
              <a:uFill>
                <a:solidFill>
                  <a:srgbClr val="ffffff"/>
                </a:solidFill>
              </a:uFill>
              <a:latin typeface="Arial"/>
            </a:endParaRPr>
          </a:p>
        </p:txBody>
      </p:sp>
      <p:pic>
        <p:nvPicPr>
          <p:cNvPr id="223" name="Imagen 41" descr=""/>
          <p:cNvPicPr/>
          <p:nvPr/>
        </p:nvPicPr>
        <p:blipFill>
          <a:blip r:embed="rId2"/>
          <a:stretch/>
        </p:blipFill>
        <p:spPr>
          <a:xfrm>
            <a:off x="7859880" y="1371600"/>
            <a:ext cx="3533400" cy="458604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CustomShape 1"/>
          <p:cNvSpPr/>
          <p:nvPr/>
        </p:nvSpPr>
        <p:spPr>
          <a:xfrm>
            <a:off x="2589120" y="1153080"/>
            <a:ext cx="8913960" cy="4757040"/>
          </a:xfrm>
          <a:prstGeom prst="rect">
            <a:avLst/>
          </a:prstGeom>
          <a:noFill/>
          <a:ln>
            <a:noFill/>
          </a:ln>
        </p:spPr>
        <p:style>
          <a:lnRef idx="0"/>
          <a:fillRef idx="0"/>
          <a:effectRef idx="0"/>
          <a:fontRef idx="minor"/>
        </p:style>
        <p:txBody>
          <a:bodyPr lIns="90000" rIns="90000" tIns="45000" bIns="45000"/>
          <a:p>
            <a:pPr marL="343080" indent="-341640">
              <a:lnSpc>
                <a:spcPct val="100000"/>
              </a:lnSpc>
              <a:spcBef>
                <a:spcPts val="1001"/>
              </a:spcBef>
              <a:buClr>
                <a:srgbClr val="353535"/>
              </a:buClr>
              <a:buFont typeface="Wingdings 3" charset="2"/>
              <a:buChar char=""/>
            </a:pPr>
            <a:r>
              <a:rPr b="0" lang="cs-CZ" sz="1800" spc="-1" strike="noStrike">
                <a:solidFill>
                  <a:srgbClr val="404040"/>
                </a:solidFill>
                <a:uFill>
                  <a:solidFill>
                    <a:srgbClr val="ffffff"/>
                  </a:solidFill>
                </a:uFill>
                <a:latin typeface="Arial"/>
                <a:ea typeface="DejaVu Sans"/>
              </a:rPr>
              <a:t>El procés de producció dels sons de la parla s’inicia amb la </a:t>
            </a:r>
            <a:r>
              <a:rPr b="1" lang="cs-CZ" sz="1800" spc="-1" strike="noStrike">
                <a:solidFill>
                  <a:srgbClr val="404040"/>
                </a:solidFill>
                <a:uFill>
                  <a:solidFill>
                    <a:srgbClr val="ffffff"/>
                  </a:solidFill>
                </a:uFill>
                <a:latin typeface="Arial"/>
                <a:ea typeface="DejaVu Sans"/>
              </a:rPr>
              <a:t>respiració</a:t>
            </a:r>
            <a:r>
              <a:rPr b="0" lang="cs-CZ" sz="1800" spc="-1" strike="noStrike">
                <a:solidFill>
                  <a:srgbClr val="404040"/>
                </a:solidFill>
                <a:uFill>
                  <a:solidFill>
                    <a:srgbClr val="ffffff"/>
                  </a:solidFill>
                </a:uFill>
                <a:latin typeface="Arial"/>
                <a:ea typeface="DejaVu Sans"/>
              </a:rPr>
              <a:t>. Els pulmons són responsables de la creació d’un </a:t>
            </a:r>
            <a:r>
              <a:rPr b="1" lang="cs-CZ" sz="1800" spc="-1" strike="noStrike">
                <a:solidFill>
                  <a:srgbClr val="404040"/>
                </a:solidFill>
                <a:uFill>
                  <a:solidFill>
                    <a:srgbClr val="ffffff"/>
                  </a:solidFill>
                </a:uFill>
                <a:latin typeface="Arial"/>
                <a:ea typeface="DejaVu Sans"/>
              </a:rPr>
              <a:t>corrent d’aire</a:t>
            </a:r>
            <a:r>
              <a:rPr b="0" lang="cs-CZ" sz="1800" spc="-1" strike="noStrike">
                <a:solidFill>
                  <a:srgbClr val="404040"/>
                </a:solidFill>
                <a:uFill>
                  <a:solidFill>
                    <a:srgbClr val="ffffff"/>
                  </a:solidFill>
                </a:uFill>
                <a:latin typeface="Arial"/>
                <a:ea typeface="DejaVu Sans"/>
              </a:rPr>
              <a:t> que travessa la laringe i que, quan passa per la glotis, posa en vibració les cordes vocals (plecs glòtics) si estan juntes: llavors es produeix la fonació. A continuació, l’aire arriba a les cavitats supraglòtiques, on es produeix l’articulació. Per tant, en termes físics tindríem:</a:t>
            </a:r>
            <a:endParaRPr b="0" lang="cs-CZ" sz="18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Un generador d’energia: pulmons</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Un sistema vibratori: laringe</a:t>
            </a: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Cavitats de ressonància: cavitats supraglòtiques</a:t>
            </a:r>
            <a:endParaRPr b="0" lang="cs-CZ" sz="1600" spc="-1" strike="noStrike">
              <a:solidFill>
                <a:srgbClr val="000000"/>
              </a:solidFill>
              <a:uFill>
                <a:solidFill>
                  <a:srgbClr val="ffffff"/>
                </a:solidFill>
              </a:uFill>
              <a:latin typeface="Arial"/>
            </a:endParaRPr>
          </a:p>
          <a:p>
            <a:pPr>
              <a:lnSpc>
                <a:spcPct val="100000"/>
              </a:lnSpc>
              <a:spcBef>
                <a:spcPts val="1001"/>
              </a:spcBef>
            </a:pPr>
            <a:endParaRPr b="0" lang="cs-CZ" sz="16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període respiratori-període fonatori-període articulatori</a:t>
            </a:r>
            <a:endParaRPr b="0" lang="cs-CZ" sz="1600" spc="-1" strike="noStrike">
              <a:solidFill>
                <a:srgbClr val="000000"/>
              </a:solidFill>
              <a:uFill>
                <a:solidFill>
                  <a:srgbClr val="ffffff"/>
                </a:solidFill>
              </a:uFill>
              <a:latin typeface="Arial"/>
            </a:endParaRPr>
          </a:p>
          <a:p>
            <a:pPr>
              <a:lnSpc>
                <a:spcPct val="100000"/>
              </a:lnSpc>
              <a:spcBef>
                <a:spcPts val="1001"/>
              </a:spcBef>
            </a:pPr>
            <a:endParaRPr b="0" lang="cs-CZ" sz="1600" spc="-1" strike="noStrike">
              <a:solidFill>
                <a:srgbClr val="000000"/>
              </a:solidFill>
              <a:uFill>
                <a:solidFill>
                  <a:srgbClr val="ffffff"/>
                </a:solidFill>
              </a:uFill>
              <a:latin typeface="Arial"/>
            </a:endParaRPr>
          </a:p>
        </p:txBody>
      </p:sp>
      <p:sp>
        <p:nvSpPr>
          <p:cNvPr id="225" name="CustomShape 2"/>
          <p:cNvSpPr/>
          <p:nvPr/>
        </p:nvSpPr>
        <p:spPr>
          <a:xfrm>
            <a:off x="2589120" y="6135840"/>
            <a:ext cx="7618680" cy="363600"/>
          </a:xfrm>
          <a:prstGeom prst="rect">
            <a:avLst/>
          </a:prstGeom>
          <a:noFill/>
          <a:ln>
            <a:noFill/>
          </a:ln>
        </p:spPr>
        <p:style>
          <a:lnRef idx="0"/>
          <a:fillRef idx="0"/>
          <a:effectRef idx="0"/>
          <a:fontRef idx="minor"/>
        </p:style>
        <p:txBody>
          <a:bodyPr lIns="90000" rIns="90000" tIns="45000" bIns="45000" anchor="ctr"/>
          <a:p>
            <a:pPr>
              <a:lnSpc>
                <a:spcPct val="100000"/>
              </a:lnSpc>
            </a:pPr>
            <a:r>
              <a:rPr b="0" lang="cs-CZ" sz="900" spc="-1" strike="noStrike">
                <a:solidFill>
                  <a:srgbClr val="8b8b8b"/>
                </a:solidFill>
                <a:uFill>
                  <a:solidFill>
                    <a:srgbClr val="ffffff"/>
                  </a:solidFill>
                </a:uFill>
                <a:latin typeface="Arial"/>
                <a:ea typeface="DejaVu Sans"/>
              </a:rPr>
              <a:t>Tema 3. La fonètica</a:t>
            </a:r>
            <a:endParaRPr b="0" lang="cs-CZ" sz="900" spc="-1" strike="noStrike">
              <a:solidFill>
                <a:srgbClr val="000000"/>
              </a:solidFill>
              <a:uFill>
                <a:solidFill>
                  <a:srgbClr val="ffffff"/>
                </a:solidFill>
              </a:uFill>
              <a:latin typeface="Arial"/>
            </a:endParaRPr>
          </a:p>
        </p:txBody>
      </p:sp>
      <p:sp>
        <p:nvSpPr>
          <p:cNvPr id="226" name="CustomShape 3"/>
          <p:cNvSpPr/>
          <p:nvPr/>
        </p:nvSpPr>
        <p:spPr>
          <a:xfrm>
            <a:off x="531720" y="787680"/>
            <a:ext cx="77832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CEED9634-7DD3-446E-B6B7-B5D55B907049}" type="slidenum">
              <a:rPr b="0" lang="cs-CZ" sz="2000" spc="-1" strike="noStrike">
                <a:solidFill>
                  <a:srgbClr val="feffff"/>
                </a:solidFill>
                <a:uFill>
                  <a:solidFill>
                    <a:srgbClr val="ffffff"/>
                  </a:solidFill>
                </a:uFill>
                <a:latin typeface="Arial"/>
                <a:ea typeface="DejaVu Sans"/>
              </a:rPr>
              <a:t>&lt;číslo&gt;</a:t>
            </a:fld>
            <a:endParaRPr b="0" lang="cs-CZ" sz="2000" spc="-1" strike="noStrike">
              <a:solidFill>
                <a:srgbClr val="000000"/>
              </a:solidFill>
              <a:uFill>
                <a:solidFill>
                  <a:srgbClr val="ffffff"/>
                </a:solidFill>
              </a:uFill>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CustomShape 1"/>
          <p:cNvSpPr/>
          <p:nvPr/>
        </p:nvSpPr>
        <p:spPr>
          <a:xfrm>
            <a:off x="2593080" y="624240"/>
            <a:ext cx="8910360" cy="1279440"/>
          </a:xfrm>
          <a:prstGeom prst="rect">
            <a:avLst/>
          </a:prstGeom>
          <a:noFill/>
          <a:ln>
            <a:noFill/>
          </a:ln>
        </p:spPr>
        <p:style>
          <a:lnRef idx="0"/>
          <a:fillRef idx="0"/>
          <a:effectRef idx="0"/>
          <a:fontRef idx="minor"/>
        </p:style>
        <p:txBody>
          <a:bodyPr lIns="90000" rIns="90000" tIns="45000" bIns="45000">
            <a:normAutofit/>
          </a:bodyPr>
          <a:p>
            <a:pPr>
              <a:lnSpc>
                <a:spcPct val="100000"/>
              </a:lnSpc>
            </a:pPr>
            <a:r>
              <a:rPr b="0" lang="cs-CZ" sz="2800" spc="-1" strike="noStrike">
                <a:solidFill>
                  <a:srgbClr val="178dbb"/>
                </a:solidFill>
                <a:uFill>
                  <a:solidFill>
                    <a:srgbClr val="ffffff"/>
                  </a:solidFill>
                </a:uFill>
                <a:latin typeface="Arial"/>
                <a:ea typeface="DejaVu Sans"/>
              </a:rPr>
              <a:t>4.1 Els mecanismes subglòtics i la respiració</a:t>
            </a:r>
            <a:endParaRPr b="0" lang="cs-CZ" sz="2800" spc="-1" strike="noStrike">
              <a:solidFill>
                <a:srgbClr val="000000"/>
              </a:solidFill>
              <a:uFill>
                <a:solidFill>
                  <a:srgbClr val="ffffff"/>
                </a:solidFill>
              </a:uFill>
              <a:latin typeface="Arial"/>
            </a:endParaRPr>
          </a:p>
        </p:txBody>
      </p:sp>
      <p:sp>
        <p:nvSpPr>
          <p:cNvPr id="228" name="CustomShape 2"/>
          <p:cNvSpPr/>
          <p:nvPr/>
        </p:nvSpPr>
        <p:spPr>
          <a:xfrm>
            <a:off x="2589120" y="1710360"/>
            <a:ext cx="8913960" cy="4424040"/>
          </a:xfrm>
          <a:prstGeom prst="rect">
            <a:avLst/>
          </a:prstGeom>
          <a:noFill/>
          <a:ln>
            <a:noFill/>
          </a:ln>
        </p:spPr>
        <p:style>
          <a:lnRef idx="0"/>
          <a:fillRef idx="0"/>
          <a:effectRef idx="0"/>
          <a:fontRef idx="minor"/>
        </p:style>
        <p:txBody>
          <a:bodyPr lIns="90000" rIns="90000" tIns="45000" bIns="45000">
            <a:normAutofit/>
          </a:bodyPr>
          <a:p>
            <a:pPr marL="343080" indent="-341640">
              <a:lnSpc>
                <a:spcPct val="100000"/>
              </a:lnSpc>
              <a:spcBef>
                <a:spcPts val="1001"/>
              </a:spcBef>
              <a:buClr>
                <a:srgbClr val="353535"/>
              </a:buClr>
              <a:buFont typeface="Wingdings 3" charset="2"/>
              <a:buChar char=""/>
            </a:pPr>
            <a:r>
              <a:rPr b="0" lang="cs-CZ" sz="1800" spc="-1" strike="noStrike">
                <a:solidFill>
                  <a:srgbClr val="404040"/>
                </a:solidFill>
                <a:uFill>
                  <a:solidFill>
                    <a:srgbClr val="ffffff"/>
                  </a:solidFill>
                </a:uFill>
                <a:latin typeface="Arial"/>
                <a:ea typeface="DejaVu Sans"/>
              </a:rPr>
              <a:t>Per a la producció dels sons de la parla és imprescindible l’existència d’un </a:t>
            </a:r>
            <a:r>
              <a:rPr b="1" lang="cs-CZ" sz="1800" spc="-1" strike="noStrike">
                <a:solidFill>
                  <a:srgbClr val="404040"/>
                </a:solidFill>
                <a:uFill>
                  <a:solidFill>
                    <a:srgbClr val="ffffff"/>
                  </a:solidFill>
                </a:uFill>
                <a:latin typeface="Arial"/>
                <a:ea typeface="DejaVu Sans"/>
              </a:rPr>
              <a:t>corrent d’aire</a:t>
            </a:r>
            <a:r>
              <a:rPr b="0" lang="cs-CZ" sz="1800" spc="-1" strike="noStrike">
                <a:solidFill>
                  <a:srgbClr val="404040"/>
                </a:solidFill>
                <a:uFill>
                  <a:solidFill>
                    <a:srgbClr val="ffffff"/>
                  </a:solidFill>
                </a:uFill>
                <a:latin typeface="Arial"/>
                <a:ea typeface="DejaVu Sans"/>
              </a:rPr>
              <a:t>, que es crea amb la respiració: així, tot i que hi ha sons que es fan en la inspiració, normalment parlem durant </a:t>
            </a:r>
            <a:r>
              <a:rPr b="1" lang="cs-CZ" sz="1800" spc="-1" strike="noStrike">
                <a:solidFill>
                  <a:srgbClr val="404040"/>
                </a:solidFill>
                <a:uFill>
                  <a:solidFill>
                    <a:srgbClr val="ffffff"/>
                  </a:solidFill>
                </a:uFill>
                <a:latin typeface="Arial"/>
                <a:ea typeface="DejaVu Sans"/>
              </a:rPr>
              <a:t>l’expiració</a:t>
            </a:r>
            <a:r>
              <a:rPr b="0" lang="cs-CZ" sz="1800" spc="-1" strike="noStrike">
                <a:solidFill>
                  <a:srgbClr val="404040"/>
                </a:solidFill>
                <a:uFill>
                  <a:solidFill>
                    <a:srgbClr val="ffffff"/>
                  </a:solidFill>
                </a:uFill>
                <a:latin typeface="Arial"/>
                <a:ea typeface="DejaVu Sans"/>
              </a:rPr>
              <a:t>.</a:t>
            </a:r>
            <a:endParaRPr b="0" lang="cs-CZ" sz="18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La </a:t>
            </a:r>
            <a:r>
              <a:rPr b="1" lang="cs-CZ" sz="1600" spc="-1" strike="noStrike">
                <a:solidFill>
                  <a:srgbClr val="404040"/>
                </a:solidFill>
                <a:uFill>
                  <a:solidFill>
                    <a:srgbClr val="ffffff"/>
                  </a:solidFill>
                </a:uFill>
                <a:latin typeface="Arial"/>
                <a:ea typeface="DejaVu Sans"/>
              </a:rPr>
              <a:t>respiració</a:t>
            </a:r>
            <a:r>
              <a:rPr b="0" lang="cs-CZ" sz="1600" spc="-1" strike="noStrike">
                <a:solidFill>
                  <a:srgbClr val="404040"/>
                </a:solidFill>
                <a:uFill>
                  <a:solidFill>
                    <a:srgbClr val="ffffff"/>
                  </a:solidFill>
                </a:uFill>
                <a:latin typeface="Arial"/>
                <a:ea typeface="DejaVu Sans"/>
              </a:rPr>
              <a:t> es pot explicar com una </a:t>
            </a:r>
            <a:r>
              <a:rPr b="1" lang="cs-CZ" sz="1600" spc="-1" strike="noStrike">
                <a:solidFill>
                  <a:srgbClr val="404040"/>
                </a:solidFill>
                <a:uFill>
                  <a:solidFill>
                    <a:srgbClr val="ffffff"/>
                  </a:solidFill>
                </a:uFill>
                <a:latin typeface="Arial"/>
                <a:ea typeface="DejaVu Sans"/>
              </a:rPr>
              <a:t>sèrie</a:t>
            </a:r>
            <a:r>
              <a:rPr b="0" lang="cs-CZ" sz="1600" spc="-1" strike="noStrike">
                <a:solidFill>
                  <a:srgbClr val="404040"/>
                </a:solidFill>
                <a:uFill>
                  <a:solidFill>
                    <a:srgbClr val="ffffff"/>
                  </a:solidFill>
                </a:uFill>
                <a:latin typeface="Arial"/>
                <a:ea typeface="DejaVu Sans"/>
              </a:rPr>
              <a:t> </a:t>
            </a:r>
            <a:r>
              <a:rPr b="1" lang="cs-CZ" sz="1600" spc="-1" strike="noStrike">
                <a:solidFill>
                  <a:srgbClr val="404040"/>
                </a:solidFill>
                <a:uFill>
                  <a:solidFill>
                    <a:srgbClr val="ffffff"/>
                  </a:solidFill>
                </a:uFill>
                <a:latin typeface="Arial"/>
                <a:ea typeface="DejaVu Sans"/>
              </a:rPr>
              <a:t>d’augments i disminucions successives de la pressió de l’aire dels pulmons</a:t>
            </a:r>
            <a:r>
              <a:rPr b="0" lang="cs-CZ" sz="1600" spc="-1" strike="noStrike">
                <a:solidFill>
                  <a:srgbClr val="404040"/>
                </a:solidFill>
                <a:uFill>
                  <a:solidFill>
                    <a:srgbClr val="ffffff"/>
                  </a:solidFill>
                </a:uFill>
                <a:latin typeface="Arial"/>
                <a:ea typeface="DejaVu Sans"/>
              </a:rPr>
              <a:t>:</a:t>
            </a:r>
            <a:endParaRPr b="0" lang="cs-CZ" sz="1600" spc="-1" strike="noStrike">
              <a:solidFill>
                <a:srgbClr val="000000"/>
              </a:solidFill>
              <a:uFill>
                <a:solidFill>
                  <a:srgbClr val="ffffff"/>
                </a:solidFill>
              </a:uFill>
              <a:latin typeface="Arial"/>
            </a:endParaRPr>
          </a:p>
          <a:p>
            <a:pPr lvl="2" marL="1143000" indent="-227160">
              <a:lnSpc>
                <a:spcPct val="100000"/>
              </a:lnSpc>
              <a:spcBef>
                <a:spcPts val="1001"/>
              </a:spcBef>
              <a:buClr>
                <a:srgbClr val="353535"/>
              </a:buClr>
              <a:buFont typeface="Wingdings 3" charset="2"/>
              <a:buChar char=""/>
            </a:pPr>
            <a:r>
              <a:rPr b="1" lang="cs-CZ" sz="1400" spc="-1" strike="noStrike">
                <a:solidFill>
                  <a:srgbClr val="404040"/>
                </a:solidFill>
                <a:uFill>
                  <a:solidFill>
                    <a:srgbClr val="ffffff"/>
                  </a:solidFill>
                </a:uFill>
                <a:latin typeface="Arial"/>
                <a:ea typeface="DejaVu Sans"/>
              </a:rPr>
              <a:t>Augment</a:t>
            </a:r>
            <a:r>
              <a:rPr b="0" lang="cs-CZ" sz="1400" spc="-1" strike="noStrike">
                <a:solidFill>
                  <a:srgbClr val="404040"/>
                </a:solidFill>
                <a:uFill>
                  <a:solidFill>
                    <a:srgbClr val="ffffff"/>
                  </a:solidFill>
                </a:uFill>
                <a:latin typeface="Arial"/>
                <a:ea typeface="DejaVu Sans"/>
              </a:rPr>
              <a:t> de la pressió: sortida de l’aire (</a:t>
            </a:r>
            <a:r>
              <a:rPr b="1" lang="cs-CZ" sz="1400" spc="-1" strike="noStrike">
                <a:solidFill>
                  <a:srgbClr val="404040"/>
                </a:solidFill>
                <a:uFill>
                  <a:solidFill>
                    <a:srgbClr val="ffffff"/>
                  </a:solidFill>
                </a:uFill>
                <a:latin typeface="Arial"/>
                <a:ea typeface="DejaVu Sans"/>
              </a:rPr>
              <a:t>expiració</a:t>
            </a:r>
            <a:r>
              <a:rPr b="0" lang="cs-CZ" sz="1400" spc="-1" strike="noStrike">
                <a:solidFill>
                  <a:srgbClr val="404040"/>
                </a:solidFill>
                <a:uFill>
                  <a:solidFill>
                    <a:srgbClr val="ffffff"/>
                  </a:solidFill>
                </a:uFill>
                <a:latin typeface="Arial"/>
                <a:ea typeface="DejaVu Sans"/>
              </a:rPr>
              <a:t>)</a:t>
            </a:r>
            <a:endParaRPr b="0" lang="cs-CZ" sz="1400" spc="-1" strike="noStrike">
              <a:solidFill>
                <a:srgbClr val="000000"/>
              </a:solidFill>
              <a:uFill>
                <a:solidFill>
                  <a:srgbClr val="ffffff"/>
                </a:solidFill>
              </a:uFill>
              <a:latin typeface="Arial"/>
            </a:endParaRPr>
          </a:p>
          <a:p>
            <a:pPr lvl="2" marL="1143000" indent="-227160">
              <a:lnSpc>
                <a:spcPct val="100000"/>
              </a:lnSpc>
              <a:spcBef>
                <a:spcPts val="1001"/>
              </a:spcBef>
              <a:buClr>
                <a:srgbClr val="353535"/>
              </a:buClr>
              <a:buFont typeface="Wingdings 3" charset="2"/>
              <a:buChar char=""/>
            </a:pPr>
            <a:r>
              <a:rPr b="1" lang="cs-CZ" sz="1400" spc="-1" strike="noStrike">
                <a:solidFill>
                  <a:srgbClr val="404040"/>
                </a:solidFill>
                <a:uFill>
                  <a:solidFill>
                    <a:srgbClr val="ffffff"/>
                  </a:solidFill>
                </a:uFill>
                <a:latin typeface="Arial"/>
                <a:ea typeface="DejaVu Sans"/>
              </a:rPr>
              <a:t>Disminució</a:t>
            </a:r>
            <a:r>
              <a:rPr b="0" lang="cs-CZ" sz="1400" spc="-1" strike="noStrike">
                <a:solidFill>
                  <a:srgbClr val="404040"/>
                </a:solidFill>
                <a:uFill>
                  <a:solidFill>
                    <a:srgbClr val="ffffff"/>
                  </a:solidFill>
                </a:uFill>
                <a:latin typeface="Arial"/>
                <a:ea typeface="DejaVu Sans"/>
              </a:rPr>
              <a:t> de la pressió: entrada de l’aire (</a:t>
            </a:r>
            <a:r>
              <a:rPr b="1" lang="cs-CZ" sz="1400" spc="-1" strike="noStrike">
                <a:solidFill>
                  <a:srgbClr val="404040"/>
                </a:solidFill>
                <a:uFill>
                  <a:solidFill>
                    <a:srgbClr val="ffffff"/>
                  </a:solidFill>
                </a:uFill>
                <a:latin typeface="Arial"/>
                <a:ea typeface="DejaVu Sans"/>
              </a:rPr>
              <a:t>inspiració</a:t>
            </a:r>
            <a:r>
              <a:rPr b="0" lang="cs-CZ" sz="1400" spc="-1" strike="noStrike">
                <a:solidFill>
                  <a:srgbClr val="404040"/>
                </a:solidFill>
                <a:uFill>
                  <a:solidFill>
                    <a:srgbClr val="ffffff"/>
                  </a:solidFill>
                </a:uFill>
                <a:latin typeface="Arial"/>
                <a:ea typeface="DejaVu Sans"/>
              </a:rPr>
              <a:t>)</a:t>
            </a:r>
            <a:endParaRPr b="0" lang="cs-CZ" sz="1400" spc="-1" strike="noStrike">
              <a:solidFill>
                <a:srgbClr val="000000"/>
              </a:solidFill>
              <a:uFill>
                <a:solidFill>
                  <a:srgbClr val="ffffff"/>
                </a:solidFill>
              </a:uFill>
              <a:latin typeface="Arial"/>
            </a:endParaRPr>
          </a:p>
          <a:p>
            <a:pPr lvl="1" marL="743040" indent="-284400">
              <a:lnSpc>
                <a:spcPct val="100000"/>
              </a:lnSpc>
              <a:spcBef>
                <a:spcPts val="1001"/>
              </a:spcBef>
              <a:buClr>
                <a:srgbClr val="353535"/>
              </a:buClr>
              <a:buFont typeface="Wingdings 3" charset="2"/>
              <a:buChar char=""/>
            </a:pPr>
            <a:r>
              <a:rPr b="0" lang="cs-CZ" sz="1600" spc="-1" strike="noStrike">
                <a:solidFill>
                  <a:srgbClr val="404040"/>
                </a:solidFill>
                <a:uFill>
                  <a:solidFill>
                    <a:srgbClr val="ffffff"/>
                  </a:solidFill>
                </a:uFill>
                <a:latin typeface="Arial"/>
                <a:ea typeface="DejaVu Sans"/>
              </a:rPr>
              <a:t>Els canvis de la pressió tenen a veure amb el </a:t>
            </a:r>
            <a:r>
              <a:rPr b="1" lang="cs-CZ" sz="1600" spc="-1" strike="noStrike">
                <a:solidFill>
                  <a:srgbClr val="404040"/>
                </a:solidFill>
                <a:uFill>
                  <a:solidFill>
                    <a:srgbClr val="ffffff"/>
                  </a:solidFill>
                </a:uFill>
                <a:latin typeface="Arial"/>
                <a:ea typeface="DejaVu Sans"/>
              </a:rPr>
              <a:t>diafragma</a:t>
            </a:r>
            <a:r>
              <a:rPr b="0" lang="cs-CZ" sz="1600" spc="-1" strike="noStrike">
                <a:solidFill>
                  <a:srgbClr val="404040"/>
                </a:solidFill>
                <a:uFill>
                  <a:solidFill>
                    <a:srgbClr val="ffffff"/>
                  </a:solidFill>
                </a:uFill>
                <a:latin typeface="Arial"/>
                <a:ea typeface="DejaVu Sans"/>
              </a:rPr>
              <a:t> i els músculs intercostals (situats entre les costelles). Quan el diafragma baixa, augmenta la capacitat de la caixa toràcica, disminueix la pressió i l’aire entra (corrent d’aire ingressiu). Quan el diafragma es relaxa i torna a la seva posició, la pressió augmenta (per la disminució del volum dels pulmons) i es crea un corrent d’aire egressiu (expiració). Aleshores, l’aire pujarà cap a la laringe.</a:t>
            </a:r>
            <a:endParaRPr b="0" lang="cs-CZ" sz="1600" spc="-1" strike="noStrike">
              <a:solidFill>
                <a:srgbClr val="000000"/>
              </a:solidFill>
              <a:uFill>
                <a:solidFill>
                  <a:srgbClr val="ffffff"/>
                </a:solidFill>
              </a:uFill>
              <a:latin typeface="Arial"/>
            </a:endParaRPr>
          </a:p>
          <a:p>
            <a:pPr marL="343080" indent="-341640">
              <a:lnSpc>
                <a:spcPct val="100000"/>
              </a:lnSpc>
              <a:spcBef>
                <a:spcPts val="1001"/>
              </a:spcBef>
              <a:buClr>
                <a:srgbClr val="353535"/>
              </a:buClr>
              <a:buFont typeface="Wingdings 3" charset="2"/>
              <a:buChar char=""/>
            </a:pPr>
            <a:r>
              <a:rPr b="0" lang="cs-CZ" sz="1800" spc="-1" strike="noStrike">
                <a:solidFill>
                  <a:srgbClr val="404040"/>
                </a:solidFill>
                <a:uFill>
                  <a:solidFill>
                    <a:srgbClr val="ffffff"/>
                  </a:solidFill>
                </a:uFill>
                <a:latin typeface="Arial"/>
                <a:ea typeface="DejaVu Sans"/>
              </a:rPr>
              <a:t>És important tenir en compte aquest procés perquè </a:t>
            </a:r>
            <a:r>
              <a:rPr b="1" lang="cs-CZ" sz="1800" spc="-1" strike="noStrike">
                <a:solidFill>
                  <a:srgbClr val="404040"/>
                </a:solidFill>
                <a:uFill>
                  <a:solidFill>
                    <a:srgbClr val="ffffff"/>
                  </a:solidFill>
                </a:uFill>
                <a:latin typeface="Arial"/>
                <a:ea typeface="DejaVu Sans"/>
              </a:rPr>
              <a:t>quan parlem controlem</a:t>
            </a:r>
            <a:r>
              <a:rPr b="0" lang="cs-CZ" sz="1800" spc="-1" strike="noStrike">
                <a:solidFill>
                  <a:srgbClr val="404040"/>
                </a:solidFill>
                <a:uFill>
                  <a:solidFill>
                    <a:srgbClr val="ffffff"/>
                  </a:solidFill>
                </a:uFill>
                <a:latin typeface="Arial"/>
                <a:ea typeface="DejaVu Sans"/>
              </a:rPr>
              <a:t> tot el procés de la respiració: fem inspiracions curtes i breus i expiracions més llargues.</a:t>
            </a:r>
            <a:endParaRPr b="0" lang="cs-CZ" sz="1800" spc="-1" strike="noStrike">
              <a:solidFill>
                <a:srgbClr val="000000"/>
              </a:solidFill>
              <a:uFill>
                <a:solidFill>
                  <a:srgbClr val="ffffff"/>
                </a:solidFill>
              </a:uFill>
              <a:latin typeface="Arial"/>
            </a:endParaRPr>
          </a:p>
          <a:p>
            <a:pPr>
              <a:lnSpc>
                <a:spcPct val="100000"/>
              </a:lnSpc>
              <a:spcBef>
                <a:spcPts val="1001"/>
              </a:spcBef>
            </a:pPr>
            <a:endParaRPr b="0" lang="cs-CZ" sz="1800" spc="-1" strike="noStrike">
              <a:solidFill>
                <a:srgbClr val="000000"/>
              </a:solidFill>
              <a:uFill>
                <a:solidFill>
                  <a:srgbClr val="ffffff"/>
                </a:solidFill>
              </a:uFill>
              <a:latin typeface="Arial"/>
            </a:endParaRPr>
          </a:p>
        </p:txBody>
      </p:sp>
      <p:sp>
        <p:nvSpPr>
          <p:cNvPr id="229" name="CustomShape 3"/>
          <p:cNvSpPr/>
          <p:nvPr/>
        </p:nvSpPr>
        <p:spPr>
          <a:xfrm>
            <a:off x="2589120" y="6135840"/>
            <a:ext cx="7618680" cy="363600"/>
          </a:xfrm>
          <a:prstGeom prst="rect">
            <a:avLst/>
          </a:prstGeom>
          <a:noFill/>
          <a:ln>
            <a:noFill/>
          </a:ln>
        </p:spPr>
        <p:style>
          <a:lnRef idx="0"/>
          <a:fillRef idx="0"/>
          <a:effectRef idx="0"/>
          <a:fontRef idx="minor"/>
        </p:style>
        <p:txBody>
          <a:bodyPr lIns="90000" rIns="90000" tIns="45000" bIns="45000" anchor="ctr"/>
          <a:p>
            <a:pPr>
              <a:lnSpc>
                <a:spcPct val="100000"/>
              </a:lnSpc>
            </a:pPr>
            <a:r>
              <a:rPr b="0" lang="cs-CZ" sz="900" spc="-1" strike="noStrike">
                <a:solidFill>
                  <a:srgbClr val="8b8b8b"/>
                </a:solidFill>
                <a:uFill>
                  <a:solidFill>
                    <a:srgbClr val="ffffff"/>
                  </a:solidFill>
                </a:uFill>
                <a:latin typeface="Arial"/>
                <a:ea typeface="DejaVu Sans"/>
              </a:rPr>
              <a:t>Tema 3. La fonètica</a:t>
            </a:r>
            <a:endParaRPr b="0" lang="cs-CZ" sz="900" spc="-1" strike="noStrike">
              <a:solidFill>
                <a:srgbClr val="000000"/>
              </a:solidFill>
              <a:uFill>
                <a:solidFill>
                  <a:srgbClr val="ffffff"/>
                </a:solidFill>
              </a:uFill>
              <a:latin typeface="Arial"/>
            </a:endParaRPr>
          </a:p>
        </p:txBody>
      </p:sp>
      <p:sp>
        <p:nvSpPr>
          <p:cNvPr id="230" name="CustomShape 4"/>
          <p:cNvSpPr/>
          <p:nvPr/>
        </p:nvSpPr>
        <p:spPr>
          <a:xfrm>
            <a:off x="531720" y="787680"/>
            <a:ext cx="77832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48A0DE1F-4DEB-4145-ADA2-DFFCAC843CA7}" type="slidenum">
              <a:rPr b="0" lang="cs-CZ" sz="2000" spc="-1" strike="noStrike">
                <a:solidFill>
                  <a:srgbClr val="feffff"/>
                </a:solidFill>
                <a:uFill>
                  <a:solidFill>
                    <a:srgbClr val="ffffff"/>
                  </a:solidFill>
                </a:uFill>
                <a:latin typeface="Arial"/>
                <a:ea typeface="DejaVu Sans"/>
              </a:rPr>
              <a:t>&lt;číslo&gt;</a:t>
            </a:fld>
            <a:endParaRPr b="0" lang="cs-CZ" sz="2000" spc="-1" strike="noStrike">
              <a:solidFill>
                <a:srgbClr val="000000"/>
              </a:solidFill>
              <a:uFill>
                <a:solidFill>
                  <a:srgbClr val="ffffff"/>
                </a:solidFill>
              </a:uFill>
              <a:latin typeface="Arial"/>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Wisp</Template>
  <TotalTime>2593</TotalTime>
  <Application>LibreOffice/5.3.3.2$Windows_x86 LibreOffice_project/3d9a8b4b4e538a85e0782bd6c2d430bafe583448</Application>
  <Words>1751</Words>
  <Paragraphs>144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2016-09-21T16:23:42Z</dcterms:created>
  <dc:creator>Elga Cremades Cortiella</dc:creator>
  <dc:description/>
  <dc:language>cs-CZ</dc:language>
  <cp:lastModifiedBy/>
  <cp:lastPrinted>2016-09-21T19:55:55Z</cp:lastPrinted>
  <dcterms:modified xsi:type="dcterms:W3CDTF">2018-10-19T14:53:23Z</dcterms:modified>
  <cp:revision>26</cp:revision>
  <dc:subject/>
  <dc:title>1. Introducció: la fonètica  i la fonologia</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Širokoúhlá obrazovka</vt:lpwstr>
  </property>
  <property fmtid="{D5CDD505-2E9C-101B-9397-08002B2CF9AE}" pid="9" name="ScaleCrop">
    <vt:bool>0</vt:bool>
  </property>
  <property fmtid="{D5CDD505-2E9C-101B-9397-08002B2CF9AE}" pid="10" name="ShareDoc">
    <vt:bool>0</vt:bool>
  </property>
  <property fmtid="{D5CDD505-2E9C-101B-9397-08002B2CF9AE}" pid="11" name="Slides">
    <vt:i4>19</vt:i4>
  </property>
</Properties>
</file>