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6" r:id="rId3"/>
    <p:sldId id="405" r:id="rId4"/>
    <p:sldId id="355" r:id="rId5"/>
    <p:sldId id="432" r:id="rId6"/>
    <p:sldId id="389" r:id="rId7"/>
    <p:sldId id="408" r:id="rId8"/>
    <p:sldId id="404" r:id="rId9"/>
    <p:sldId id="409" r:id="rId10"/>
    <p:sldId id="410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9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50" r:id="rId29"/>
    <p:sldId id="451" r:id="rId30"/>
    <p:sldId id="452" r:id="rId31"/>
    <p:sldId id="453" r:id="rId32"/>
    <p:sldId id="454" r:id="rId33"/>
    <p:sldId id="307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94" autoAdjust="0"/>
  </p:normalViewPr>
  <p:slideViewPr>
    <p:cSldViewPr>
      <p:cViewPr>
        <p:scale>
          <a:sx n="65" d="100"/>
          <a:sy n="65" d="100"/>
        </p:scale>
        <p:origin x="-145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A6D46-29FF-45B0-A644-3757799522E6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8110E-D756-4326-8878-21033E5B12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49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8110E-D756-4326-8878-21033E5B123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30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8110E-D756-4326-8878-21033E5B123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07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4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32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80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86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45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75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67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29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92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8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89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F012B-57D5-42B2-8F3F-C5001459C848}" type="datetimeFigureOut">
              <a:rPr lang="zh-TW" altLang="en-US" smtClean="0"/>
              <a:t>2018/10/26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1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Practical Chinese</a:t>
            </a:r>
            <a: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zh-TW" alt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25</a:t>
            </a:r>
            <a:r>
              <a:rPr lang="en-US" altLang="zh-TW" dirty="0" smtClean="0">
                <a:solidFill>
                  <a:schemeClr val="tx1"/>
                </a:solidFill>
              </a:rPr>
              <a:t>/10/2018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如此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【</a:t>
            </a:r>
            <a:r>
              <a:rPr lang="zh-CN" altLang="en-US" dirty="0" smtClean="0"/>
              <a:t>解释</a:t>
            </a:r>
            <a:r>
              <a:rPr lang="en-US" altLang="zh-CN" dirty="0" smtClean="0"/>
              <a:t>】</a:t>
            </a:r>
            <a:r>
              <a:rPr lang="zh-CN" altLang="en-US" dirty="0"/>
              <a:t>如此：这样；如此</a:t>
            </a:r>
            <a:r>
              <a:rPr lang="en-US" altLang="zh-CN" dirty="0"/>
              <a:t>+</a:t>
            </a:r>
            <a:r>
              <a:rPr lang="zh-CN" altLang="en-US" dirty="0"/>
              <a:t>形容词</a:t>
            </a:r>
            <a:r>
              <a:rPr lang="en-US" altLang="zh-CN" dirty="0"/>
              <a:t>/</a:t>
            </a:r>
            <a:r>
              <a:rPr lang="zh-CN" altLang="en-US" dirty="0"/>
              <a:t>动词：表示程度深。“如此”后面的词语一般为双音节或多音节，如果是单音节的形容词，这个词的前面要加“之”字，以补足音节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 smtClean="0"/>
              <a:t>完</a:t>
            </a:r>
            <a:r>
              <a:rPr lang="zh-CN" altLang="en-US" dirty="0"/>
              <a:t>成句子</a:t>
            </a:r>
            <a:endParaRPr lang="en-US" altLang="zh-CN" dirty="0" smtClean="0"/>
          </a:p>
          <a:p>
            <a:r>
              <a:rPr lang="en-US" altLang="zh-CN" dirty="0" smtClean="0"/>
              <a:t>A:</a:t>
            </a:r>
            <a:r>
              <a:rPr lang="zh-CN" altLang="en-US" dirty="0"/>
              <a:t>中文</a:t>
            </a:r>
            <a:r>
              <a:rPr lang="zh-CN" altLang="en-US" dirty="0" smtClean="0"/>
              <a:t>为</a:t>
            </a:r>
            <a:r>
              <a:rPr lang="zh-CN" altLang="en-US" dirty="0"/>
              <a:t>什么对你有这么大的吸引力呀？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    B</a:t>
            </a:r>
            <a:r>
              <a:rPr lang="en-US" altLang="zh-CN" dirty="0"/>
              <a:t>: </a:t>
            </a:r>
            <a:r>
              <a:rPr lang="en-US" altLang="zh-CN" dirty="0" smtClean="0"/>
              <a:t>______________________________</a:t>
            </a:r>
            <a:r>
              <a:rPr lang="zh-CN" altLang="en-US" dirty="0" smtClean="0"/>
              <a:t>。</a:t>
            </a:r>
            <a:endParaRPr lang="en-US" altLang="zh-CN" dirty="0"/>
          </a:p>
          <a:p>
            <a:r>
              <a:rPr lang="zh-CN" altLang="en-US" dirty="0"/>
              <a:t>这孩子简直是</a:t>
            </a:r>
            <a:r>
              <a:rPr lang="zh-CN" altLang="en-US" dirty="0" smtClean="0"/>
              <a:t>个钢琴天才，</a:t>
            </a:r>
            <a:r>
              <a:rPr lang="en-US" altLang="zh-CN" dirty="0" smtClean="0"/>
              <a:t>_________________________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48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072254" cy="4879626"/>
          </a:xfrm>
        </p:spPr>
      </p:pic>
      <p:sp>
        <p:nvSpPr>
          <p:cNvPr id="5" name="TextovéPole 4"/>
          <p:cNvSpPr txBox="1"/>
          <p:nvPr/>
        </p:nvSpPr>
        <p:spPr>
          <a:xfrm>
            <a:off x="2411760" y="20608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号码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11760" y="24589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时间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27784" y="29829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地点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99992" y="206084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烦</a:t>
            </a:r>
            <a:r>
              <a:rPr lang="zh-CN" altLang="en-US" dirty="0" smtClean="0"/>
              <a:t>恼</a:t>
            </a:r>
            <a:r>
              <a:rPr lang="en-US" altLang="zh-CN" dirty="0" smtClean="0"/>
              <a:t>/</a:t>
            </a:r>
            <a:r>
              <a:rPr lang="zh-CN" altLang="en-US" dirty="0" smtClean="0"/>
              <a:t>困境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99992" y="247546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报纸</a:t>
            </a:r>
            <a:r>
              <a:rPr lang="en-US" altLang="zh-CN" dirty="0"/>
              <a:t>/</a:t>
            </a:r>
            <a:r>
              <a:rPr lang="zh-CN" altLang="en-US" dirty="0"/>
              <a:t>频</a:t>
            </a:r>
            <a:r>
              <a:rPr lang="zh-CN" altLang="en-US" dirty="0" smtClean="0"/>
              <a:t>道</a:t>
            </a:r>
            <a:endParaRPr lang="cs-CZ" altLang="zh-TW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07294" y="29784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语言</a:t>
            </a:r>
            <a:endParaRPr lang="cs-CZ" altLang="zh-TW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032697" y="20521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自由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32697" y="24651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邮票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133627" y="29138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事件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765429" y="45811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选择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780353" y="49792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培养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984196" y="45091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设</a:t>
            </a:r>
            <a:r>
              <a:rPr lang="zh-CN" altLang="en-US" dirty="0"/>
              <a:t>计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763688" y="53639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保护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988971" y="49402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探索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984196" y="53411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有所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205059" y="45033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关注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6205059" y="493955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了解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05059" y="53233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回忆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9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651"/>
            <a:ext cx="8229600" cy="126398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1986193"/>
            <a:ext cx="9144000" cy="46116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63688" y="114259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所</a:t>
            </a:r>
            <a:r>
              <a:rPr lang="en-US" altLang="zh-CN" dirty="0" smtClean="0"/>
              <a:t>/</a:t>
            </a:r>
            <a:r>
              <a:rPr lang="zh-CN" altLang="en-US" dirty="0" smtClean="0"/>
              <a:t>座</a:t>
            </a:r>
            <a:r>
              <a:rPr lang="en-US" altLang="zh-CN" dirty="0" smtClean="0"/>
              <a:t>/</a:t>
            </a:r>
            <a:r>
              <a:rPr lang="zh-CN" altLang="en-US" dirty="0" smtClean="0"/>
              <a:t>一幢</a:t>
            </a:r>
            <a:r>
              <a:rPr lang="en-US" altLang="zh-CN" dirty="0" smtClean="0"/>
              <a:t>/</a:t>
            </a:r>
            <a:r>
              <a:rPr lang="zh-CN" altLang="en-US" dirty="0" smtClean="0"/>
              <a:t>栋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56502" y="8461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架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212165" y="84319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只</a:t>
            </a:r>
            <a:r>
              <a:rPr lang="en-US" altLang="zh-CN" dirty="0" smtClean="0"/>
              <a:t>/</a:t>
            </a:r>
            <a:r>
              <a:rPr lang="zh-CN" altLang="en-US" dirty="0" smtClean="0"/>
              <a:t>张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87624" y="3645024"/>
            <a:ext cx="180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孤寂</a:t>
            </a:r>
            <a:r>
              <a:rPr lang="en-US" altLang="zh-CN" dirty="0" smtClean="0"/>
              <a:t>/</a:t>
            </a:r>
            <a:r>
              <a:rPr lang="zh-CN" altLang="en-US" dirty="0" smtClean="0"/>
              <a:t>孤单</a:t>
            </a:r>
            <a:r>
              <a:rPr lang="en-US" altLang="zh-CN" dirty="0" smtClean="0"/>
              <a:t>/</a:t>
            </a:r>
            <a:r>
              <a:rPr lang="zh-CN" altLang="en-US" dirty="0" smtClean="0"/>
              <a:t>孤独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403648" y="40143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竟然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130461" y="373845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惊</a:t>
            </a:r>
            <a:r>
              <a:rPr lang="zh-CN" altLang="en-US" dirty="0" smtClean="0"/>
              <a:t>异</a:t>
            </a:r>
            <a:r>
              <a:rPr lang="en-US" altLang="zh-CN" dirty="0" smtClean="0"/>
              <a:t>/</a:t>
            </a:r>
            <a:r>
              <a:rPr lang="zh-CN" altLang="en-US" dirty="0" smtClean="0"/>
              <a:t>惊奇</a:t>
            </a:r>
            <a:r>
              <a:rPr lang="en-US" altLang="zh-CN" dirty="0" smtClean="0"/>
              <a:t>/</a:t>
            </a:r>
            <a:r>
              <a:rPr lang="zh-CN" altLang="en-US" dirty="0" smtClean="0"/>
              <a:t>惊讶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281903" y="439338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徘徊</a:t>
            </a:r>
            <a:r>
              <a:rPr lang="en-US" altLang="zh-CN" dirty="0" smtClean="0"/>
              <a:t>/</a:t>
            </a:r>
            <a:r>
              <a:rPr lang="zh-CN" altLang="en-US" dirty="0"/>
              <a:t>犹</a:t>
            </a:r>
            <a:r>
              <a:rPr lang="zh-CN" altLang="en-US" dirty="0" smtClean="0"/>
              <a:t>豫</a:t>
            </a:r>
            <a:r>
              <a:rPr lang="en-US" altLang="zh-CN" dirty="0" smtClean="0"/>
              <a:t>/</a:t>
            </a:r>
            <a:r>
              <a:rPr lang="zh-CN" altLang="en-US" dirty="0" smtClean="0"/>
              <a:t>踌躇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382450" y="336912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草</a:t>
            </a:r>
            <a:r>
              <a:rPr lang="zh-CN" altLang="en-US" dirty="0" smtClean="0"/>
              <a:t>率</a:t>
            </a:r>
            <a:r>
              <a:rPr lang="en-US" altLang="zh-CN" dirty="0" smtClean="0"/>
              <a:t>/</a:t>
            </a:r>
            <a:r>
              <a:rPr lang="zh-CN" altLang="en-US" dirty="0" smtClean="0"/>
              <a:t>随便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508104" y="392311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突然</a:t>
            </a:r>
            <a:r>
              <a:rPr lang="en-US" altLang="zh-CN" dirty="0" smtClean="0"/>
              <a:t>/</a:t>
            </a:r>
            <a:r>
              <a:rPr lang="zh-CN" altLang="en-US" dirty="0" smtClean="0"/>
              <a:t>忽然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489036" y="327569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优惠</a:t>
            </a:r>
            <a:r>
              <a:rPr lang="en-US" altLang="zh-CN" dirty="0" smtClean="0"/>
              <a:t>/</a:t>
            </a:r>
            <a:r>
              <a:rPr lang="zh-CN" altLang="en-US" dirty="0" smtClean="0"/>
              <a:t>好处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27584" y="558924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真</a:t>
            </a:r>
            <a:r>
              <a:rPr lang="zh-CN" altLang="en-US" dirty="0" smtClean="0"/>
              <a:t>诚</a:t>
            </a:r>
            <a:r>
              <a:rPr lang="en-US" altLang="zh-CN" dirty="0" smtClean="0"/>
              <a:t>/</a:t>
            </a:r>
            <a:r>
              <a:rPr lang="zh-CN" altLang="en-US" dirty="0"/>
              <a:t>诚</a:t>
            </a:r>
            <a:r>
              <a:rPr lang="zh-CN" altLang="en-US" dirty="0" smtClean="0"/>
              <a:t>恳</a:t>
            </a:r>
            <a:r>
              <a:rPr lang="en-US" altLang="zh-CN" dirty="0" smtClean="0"/>
              <a:t>/</a:t>
            </a:r>
            <a:r>
              <a:rPr lang="zh-CN" altLang="en-US" dirty="0" smtClean="0"/>
              <a:t>诚实</a:t>
            </a:r>
            <a:r>
              <a:rPr lang="en-US" altLang="zh-CN" dirty="0" smtClean="0"/>
              <a:t>/</a:t>
            </a:r>
            <a:r>
              <a:rPr lang="zh-CN" altLang="en-US" dirty="0" smtClean="0"/>
              <a:t>诚挚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451097" y="623115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适度</a:t>
            </a:r>
            <a:r>
              <a:rPr lang="en-US" altLang="zh-CN" dirty="0" smtClean="0"/>
              <a:t>/</a:t>
            </a:r>
            <a:r>
              <a:rPr lang="zh-CN" altLang="en-US" dirty="0" smtClean="0"/>
              <a:t>适当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406177" y="520955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必然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510170" y="58296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粗糙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478923" y="521990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轻松</a:t>
            </a:r>
            <a:r>
              <a:rPr lang="en-US" altLang="zh-CN" dirty="0" smtClean="0"/>
              <a:t>/</a:t>
            </a:r>
            <a:r>
              <a:rPr lang="zh-CN" altLang="en-US" dirty="0" smtClean="0"/>
              <a:t>活泼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508241" y="584730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清楚</a:t>
            </a:r>
            <a:r>
              <a:rPr lang="en-US" altLang="zh-CN" dirty="0" smtClean="0"/>
              <a:t>/</a:t>
            </a:r>
            <a:r>
              <a:rPr lang="zh-CN" altLang="en-US" dirty="0" smtClean="0"/>
              <a:t>明白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300609" y="520955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生动</a:t>
            </a:r>
            <a:r>
              <a:rPr lang="en-US" altLang="zh-CN" dirty="0" smtClean="0"/>
              <a:t>/</a:t>
            </a:r>
            <a:r>
              <a:rPr lang="zh-CN" altLang="en-US" dirty="0" smtClean="0"/>
              <a:t>有趣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19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29600" cy="404211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"/>
          <a:stretch/>
        </p:blipFill>
        <p:spPr>
          <a:xfrm>
            <a:off x="848272" y="4042119"/>
            <a:ext cx="7776864" cy="29497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7822" y="119675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固定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39752" y="18462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流涕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20072" y="25748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徒步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137822" y="29441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编辑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75656" y="36727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追究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203848" y="47707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计较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96906" y="51400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寒暄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413538" y="54993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失误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57517" y="585195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涉及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588224" y="620027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沟通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71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3" y="0"/>
            <a:ext cx="8229600" cy="351897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3" y="3518978"/>
            <a:ext cx="8229600" cy="21414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3" y="5445224"/>
            <a:ext cx="8229600" cy="17464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267744" y="6614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虚假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48064" y="139015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不必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63888" y="17153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突然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75237" y="2420888"/>
            <a:ext cx="119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介意</a:t>
            </a:r>
            <a:r>
              <a:rPr lang="en-US" altLang="zh-CN" dirty="0" smtClean="0"/>
              <a:t>/</a:t>
            </a:r>
            <a:r>
              <a:rPr lang="zh-CN" altLang="en-US" dirty="0" smtClean="0"/>
              <a:t>在意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210219" y="2775040"/>
            <a:ext cx="64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在意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026670" y="35010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突兀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581853" y="42884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迷</a:t>
            </a:r>
            <a:r>
              <a:rPr lang="zh-CN" altLang="en-US" dirty="0" smtClean="0"/>
              <a:t>惑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113993" y="46630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迷</a:t>
            </a:r>
            <a:r>
              <a:rPr lang="zh-CN" altLang="en-US" dirty="0" smtClean="0"/>
              <a:t>惑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802410" y="50541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虚假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859333" y="55001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实</a:t>
            </a:r>
            <a:r>
              <a:rPr lang="zh-CN" altLang="en-US" dirty="0" smtClean="0"/>
              <a:t>惠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5888585"/>
            <a:ext cx="64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在意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187580" y="62939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未必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4008" y="66557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优惠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16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4"/>
            <a:ext cx="8229600" cy="4024431"/>
          </a:xfrm>
        </p:spPr>
      </p:pic>
      <p:sp>
        <p:nvSpPr>
          <p:cNvPr id="5" name="TextovéPole 4"/>
          <p:cNvSpPr txBox="1"/>
          <p:nvPr/>
        </p:nvSpPr>
        <p:spPr>
          <a:xfrm>
            <a:off x="683568" y="84613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3163" y="254667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14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7257004" cy="5851525"/>
          </a:xfrm>
        </p:spPr>
      </p:pic>
      <p:sp>
        <p:nvSpPr>
          <p:cNvPr id="5" name="TextovéPole 4"/>
          <p:cNvSpPr txBox="1"/>
          <p:nvPr/>
        </p:nvSpPr>
        <p:spPr>
          <a:xfrm>
            <a:off x="1214380" y="13277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340648" y="34490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40648" y="53856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82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0" y="2344474"/>
            <a:ext cx="8229600" cy="2578464"/>
          </a:xfrm>
        </p:spPr>
      </p:pic>
      <p:sp>
        <p:nvSpPr>
          <p:cNvPr id="6" name="TextovéPole 5"/>
          <p:cNvSpPr txBox="1"/>
          <p:nvPr/>
        </p:nvSpPr>
        <p:spPr>
          <a:xfrm>
            <a:off x="683568" y="32643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02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40700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512" y="13407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9512" y="206084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5685" y="247282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319114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6822" y="391298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239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02555"/>
            <a:ext cx="8316416" cy="31681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20025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70892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34825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67458" y="42561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8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复习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单词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https://quizlet.com/folders/56549336/flashcards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229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171"/>
            <a:ext cx="9144000" cy="56556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60432" y="220486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476601" y="2924944"/>
            <a:ext cx="27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76601" y="3408217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60431" y="3861514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460430" y="4178542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476600" y="4893082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460430" y="5737943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86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9144000" cy="4000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60432" y="1556792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461552" y="2054166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516970" y="2695071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82343" y="3245855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462112" y="4062160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482343" y="4480391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516989" y="4965978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13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522"/>
            <a:ext cx="9144000" cy="53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90"/>
            <a:ext cx="9144000" cy="38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036"/>
            <a:ext cx="9144000" cy="47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719"/>
            <a:ext cx="9144000" cy="4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" y="0"/>
            <a:ext cx="5494784" cy="44964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" y="4365104"/>
            <a:ext cx="9144000" cy="5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7808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4796"/>
            <a:ext cx="9144000" cy="1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2456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1988840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8885" y="4437112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7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126"/>
            <a:ext cx="9144000" cy="52377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24128" y="908720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660232" y="2780928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60231" y="4045068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40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6453336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-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请</a:t>
            </a:r>
            <a:r>
              <a:rPr lang="zh-CN" altLang="en-US" dirty="0"/>
              <a:t>你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CN" altLang="en-US" dirty="0"/>
              <a:t>地告訴我發生了什么，不必講得太詳細。</a:t>
            </a:r>
            <a:endParaRPr lang="en-US" altLang="zh-CN" dirty="0"/>
          </a:p>
          <a:p>
            <a:r>
              <a:rPr lang="zh-CN" altLang="en-US" dirty="0"/>
              <a:t>這是我工作的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CN" altLang="en-US" dirty="0"/>
              <a:t>，下次我會細心點。</a:t>
            </a:r>
            <a:endParaRPr lang="en-US" altLang="zh-CN" dirty="0"/>
          </a:p>
          <a:p>
            <a:r>
              <a:rPr lang="zh-CN" altLang="en-US" dirty="0" smtClean="0"/>
              <a:t>这</a:t>
            </a:r>
            <a:r>
              <a:rPr lang="zh-CN" altLang="en-US" dirty="0"/>
              <a:t>个球队的体育道</a:t>
            </a:r>
            <a:r>
              <a:rPr lang="zh-CN" altLang="en-US" dirty="0" smtClean="0"/>
              <a:t>德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cs-CZ" dirty="0" err="1" smtClean="0"/>
              <a:t>很好</a:t>
            </a:r>
            <a:r>
              <a:rPr lang="cs-CZ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她认为这个老板不诚实</a:t>
            </a:r>
            <a:r>
              <a:rPr lang="zh-CN" altLang="en-US" dirty="0" smtClean="0"/>
              <a:t>，</a:t>
            </a:r>
            <a:r>
              <a:rPr lang="en-US" altLang="zh-TW" dirty="0"/>
              <a:t> 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CN" altLang="en-US" dirty="0" smtClean="0"/>
              <a:t>不</a:t>
            </a:r>
            <a:r>
              <a:rPr lang="zh-CN" altLang="en-US" dirty="0"/>
              <a:t>愿意与他合作。</a:t>
            </a:r>
            <a:endParaRPr lang="cs-CZ" dirty="0"/>
          </a:p>
          <a:p>
            <a:r>
              <a:rPr lang="zh-CN" altLang="en-US" dirty="0"/>
              <a:t>只要他有钱，就没有人</a:t>
            </a:r>
            <a:r>
              <a:rPr lang="zh-CN" altLang="en-US" dirty="0" smtClean="0"/>
              <a:t>会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CN" altLang="en-US" dirty="0" smtClean="0"/>
              <a:t>他</a:t>
            </a:r>
            <a:r>
              <a:rPr lang="zh-CN" altLang="en-US" dirty="0"/>
              <a:t>的行为。</a:t>
            </a:r>
            <a:endParaRPr lang="cs-CZ" dirty="0"/>
          </a:p>
          <a:p>
            <a:r>
              <a:rPr lang="zh-CN" altLang="en-US" dirty="0" smtClean="0"/>
              <a:t>你</a:t>
            </a:r>
            <a:r>
              <a:rPr lang="zh-CN" altLang="en-US" dirty="0"/>
              <a:t>能想象這樣一</a:t>
            </a:r>
            <a:r>
              <a:rPr lang="zh-CN" altLang="en-US" dirty="0" smtClean="0"/>
              <a:t>種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CN" altLang="en-US" dirty="0" smtClean="0"/>
              <a:t>的</a:t>
            </a:r>
            <a:r>
              <a:rPr lang="zh-CN" altLang="en-US" dirty="0"/>
              <a:t>事情嗎？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989786"/>
              </p:ext>
            </p:extLst>
          </p:nvPr>
        </p:nvGraphicFramePr>
        <p:xfrm>
          <a:off x="899592" y="536170"/>
          <a:ext cx="7488834" cy="736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139">
                  <a:extLst>
                    <a:ext uri="{9D8B030D-6E8A-4147-A177-3AD203B41FA5}">
                      <a16:colId xmlns="" xmlns:a16="http://schemas.microsoft.com/office/drawing/2014/main" val="3935137484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2250655723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788443487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148686326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2636417118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914760591"/>
                    </a:ext>
                  </a:extLst>
                </a:gridCol>
              </a:tblGrid>
              <a:tr h="736857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作风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故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追究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dirty="0" smtClean="0"/>
                        <a:t>扼要</a:t>
                      </a:r>
                      <a:endParaRPr lang="cs-CZ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偶然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dirty="0" smtClean="0"/>
                        <a:t>失误</a:t>
                      </a:r>
                      <a:endParaRPr lang="cs-CZ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522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4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162"/>
            <a:ext cx="9144000" cy="615771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72200" y="476672"/>
            <a:ext cx="2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668344" y="2564904"/>
            <a:ext cx="236418" cy="374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36296" y="4581128"/>
            <a:ext cx="236418" cy="374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94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1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慢慢等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https://www.youtube.com/watch?v=smaCyk6HIuA</a:t>
            </a:r>
          </a:p>
        </p:txBody>
      </p:sp>
    </p:spTree>
    <p:extLst>
      <p:ext uri="{BB962C8B-B14F-4D97-AF65-F5344CB8AC3E}">
        <p14:creationId xmlns:p14="http://schemas.microsoft.com/office/powerpoint/2010/main" val="3100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000" b="1" dirty="0">
                <a:latin typeface="+mn-lt"/>
                <a:ea typeface="+mn-ea"/>
                <a:cs typeface="+mn-cs"/>
              </a:rPr>
              <a:t>下周</a:t>
            </a:r>
            <a:endParaRPr lang="zh-TW" altLang="en-US" sz="30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 smtClean="0"/>
              <a:t>1. </a:t>
            </a:r>
            <a:r>
              <a:rPr lang="zh-CN" altLang="en-US" b="1" dirty="0" smtClean="0"/>
              <a:t>作</a:t>
            </a:r>
            <a:r>
              <a:rPr lang="zh-CN" altLang="en-US" b="1" dirty="0"/>
              <a:t>业：</a:t>
            </a:r>
            <a:r>
              <a:rPr lang="zh-CN" altLang="en-US" dirty="0" smtClean="0"/>
              <a:t>请你帮这一篇故事写上结局。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b="1" smtClean="0"/>
              <a:t>2. </a:t>
            </a:r>
            <a:r>
              <a:rPr lang="zh-CN" altLang="en-US" b="1" smtClean="0"/>
              <a:t>小考</a:t>
            </a:r>
            <a:endParaRPr lang="en-US" altLang="zh-CN" b="1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08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在</a:t>
            </a:r>
            <a:r>
              <a:rPr lang="zh-TW" altLang="en-US" dirty="0"/>
              <a:t>各種情形下我們都可以让</a:t>
            </a:r>
            <a:r>
              <a:rPr lang="zh-TW" altLang="en-US" dirty="0" smtClean="0"/>
              <a:t>你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TW" altLang="en-US" dirty="0" smtClean="0"/>
              <a:t>產</a:t>
            </a:r>
            <a:r>
              <a:rPr lang="zh-TW" altLang="en-US" dirty="0"/>
              <a:t>品。</a:t>
            </a:r>
            <a:endParaRPr lang="cs-CZ" dirty="0"/>
          </a:p>
          <a:p>
            <a:r>
              <a:rPr lang="zh-TW" altLang="en-US" dirty="0" smtClean="0"/>
              <a:t>要</a:t>
            </a:r>
            <a:r>
              <a:rPr lang="zh-TW" altLang="en-US" dirty="0"/>
              <a:t>在這樣的條件下做實</a:t>
            </a:r>
            <a:r>
              <a:rPr lang="zh-TW" altLang="en-US" dirty="0" smtClean="0"/>
              <a:t>驗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 smtClean="0"/>
              <a:t>。</a:t>
            </a:r>
            <a:endParaRPr lang="cs-CZ" dirty="0"/>
          </a:p>
          <a:p>
            <a:r>
              <a:rPr lang="zh-CN" altLang="en-US" dirty="0"/>
              <a:t>这家大公司計畫裁員</a:t>
            </a:r>
            <a:r>
              <a:rPr lang="zh-CN" altLang="en-US" dirty="0" smtClean="0"/>
              <a:t>，恐怕</a:t>
            </a:r>
            <a:r>
              <a:rPr lang="en-US" altLang="zh-TW" dirty="0" smtClean="0"/>
              <a:t>(</a:t>
            </a:r>
            <a:r>
              <a:rPr lang="zh-TW" altLang="en-US" dirty="0" smtClean="0"/>
              <a:t>        </a:t>
            </a:r>
            <a:r>
              <a:rPr lang="en-US" altLang="zh-TW" dirty="0"/>
              <a:t>) </a:t>
            </a:r>
            <a:r>
              <a:rPr lang="cs-CZ" dirty="0"/>
              <a:t>7 </a:t>
            </a:r>
            <a:r>
              <a:rPr lang="zh-TW" altLang="en-US" dirty="0"/>
              <a:t>萬名員工</a:t>
            </a:r>
            <a:r>
              <a:rPr lang="zh-CN" altLang="en-US" dirty="0"/>
              <a:t>。</a:t>
            </a:r>
            <a:endParaRPr lang="cs-CZ" dirty="0"/>
          </a:p>
          <a:p>
            <a:r>
              <a:rPr lang="zh-CN" altLang="en-US" dirty="0" smtClean="0"/>
              <a:t>平常他很凶，但是今天</a:t>
            </a:r>
            <a:r>
              <a:rPr lang="zh-TW" altLang="en-US" dirty="0" smtClean="0"/>
              <a:t>他</a:t>
            </a:r>
            <a:r>
              <a:rPr lang="zh-TW" altLang="en-US" dirty="0"/>
              <a:t>的聲音</a:t>
            </a:r>
            <a:r>
              <a:rPr lang="zh-CN" altLang="en-US" dirty="0"/>
              <a:t>温柔</a:t>
            </a:r>
            <a:r>
              <a:rPr lang="zh-TW" altLang="en-US" dirty="0"/>
              <a:t>得令</a:t>
            </a:r>
            <a:r>
              <a:rPr lang="zh-TW" altLang="en-US" dirty="0" smtClean="0"/>
              <a:t>我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 smtClean="0"/>
              <a:t>。</a:t>
            </a:r>
            <a:endParaRPr lang="cs-CZ" dirty="0"/>
          </a:p>
          <a:p>
            <a:r>
              <a:rPr lang="zh-TW" altLang="en-US" dirty="0"/>
              <a:t>這位科學家需要一些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TW" altLang="en-US" dirty="0"/>
              <a:t>的机器</a:t>
            </a:r>
            <a:r>
              <a:rPr lang="zh-TW" altLang="en-US" dirty="0" smtClean="0"/>
              <a:t>。</a:t>
            </a:r>
            <a:endParaRPr lang="en-US" altLang="zh-CN" dirty="0"/>
          </a:p>
          <a:p>
            <a:r>
              <a:rPr lang="zh-TW" altLang="en-US" dirty="0"/>
              <a:t>那音樂會十分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/>
              <a:t>，很多人都睡着了。</a:t>
            </a:r>
            <a:endParaRPr lang="cs-CZ" dirty="0"/>
          </a:p>
          <a:p>
            <a:endParaRPr lang="en-US" altLang="zh-CN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6480"/>
              </p:ext>
            </p:extLst>
          </p:nvPr>
        </p:nvGraphicFramePr>
        <p:xfrm>
          <a:off x="683568" y="548680"/>
          <a:ext cx="8208912" cy="736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139">
                  <a:extLst>
                    <a:ext uri="{9D8B030D-6E8A-4147-A177-3AD203B41FA5}">
                      <a16:colId xmlns="" xmlns:a16="http://schemas.microsoft.com/office/drawing/2014/main" val="3935137484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2250655723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788443487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148686326"/>
                    </a:ext>
                  </a:extLst>
                </a:gridCol>
                <a:gridCol w="2064228">
                  <a:extLst>
                    <a:ext uri="{9D8B030D-6E8A-4147-A177-3AD203B41FA5}">
                      <a16:colId xmlns="" xmlns:a16="http://schemas.microsoft.com/office/drawing/2014/main" val="2636417118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1914760591"/>
                    </a:ext>
                  </a:extLst>
                </a:gridCol>
              </a:tblGrid>
              <a:tr h="736857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涉及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精密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更换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枯燥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谈何容易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诧异</a:t>
                      </a:r>
                      <a:endParaRPr lang="cs-CZ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522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4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她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CN" altLang="en-US" dirty="0"/>
              <a:t>，原来婚后的生活和她想象的完全不一样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政</a:t>
            </a:r>
            <a:r>
              <a:rPr lang="zh-TW" altLang="en-US" dirty="0"/>
              <a:t>府已完</a:t>
            </a:r>
            <a:r>
              <a:rPr lang="zh-TW" altLang="en-US" dirty="0" smtClean="0"/>
              <a:t>全控制了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你有時候是否感到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/>
              <a:t>？</a:t>
            </a:r>
            <a:endParaRPr lang="en-US" altLang="zh-TW" dirty="0"/>
          </a:p>
          <a:p>
            <a:r>
              <a:rPr lang="zh-TW" altLang="en-US" dirty="0" smtClean="0"/>
              <a:t>他</a:t>
            </a:r>
            <a:r>
              <a:rPr lang="zh-TW" altLang="en-US" dirty="0"/>
              <a:t>臉色蒼白，非</a:t>
            </a:r>
            <a:r>
              <a:rPr lang="zh-TW" altLang="en-US" dirty="0" smtClean="0"/>
              <a:t>常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 smtClean="0"/>
              <a:t>。</a:t>
            </a:r>
            <a:r>
              <a:rPr lang="zh-TW" altLang="en-US" dirty="0"/>
              <a:t>。</a:t>
            </a:r>
            <a:endParaRPr lang="cs-CZ" dirty="0"/>
          </a:p>
          <a:p>
            <a:r>
              <a:rPr lang="zh-TW" altLang="en-US" dirty="0" smtClean="0"/>
              <a:t>他</a:t>
            </a:r>
            <a:r>
              <a:rPr lang="zh-TW" altLang="en-US" dirty="0"/>
              <a:t>從來</a:t>
            </a:r>
            <a:r>
              <a:rPr lang="zh-TW" altLang="en-US" dirty="0" smtClean="0"/>
              <a:t>不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</a:t>
            </a:r>
            <a:r>
              <a:rPr lang="zh-TW" altLang="en-US" dirty="0" smtClean="0"/>
              <a:t>地</a:t>
            </a:r>
            <a:r>
              <a:rPr lang="zh-TW" altLang="en-US" dirty="0"/>
              <a:t>談論任何事情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我經常閱讀報紙來查看我的股票</a:t>
            </a:r>
            <a:r>
              <a:rPr lang="en-US" altLang="zh-TW" dirty="0"/>
              <a:t>(</a:t>
            </a:r>
            <a:r>
              <a:rPr lang="zh-TW" altLang="en-US" dirty="0"/>
              <a:t>        </a:t>
            </a:r>
            <a:r>
              <a:rPr lang="en-US" altLang="zh-TW" dirty="0"/>
              <a:t>) 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cs-CZ" dirty="0"/>
          </a:p>
          <a:p>
            <a:endParaRPr lang="en-US" altLang="zh-CN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333381"/>
              </p:ext>
            </p:extLst>
          </p:nvPr>
        </p:nvGraphicFramePr>
        <p:xfrm>
          <a:off x="683568" y="548680"/>
          <a:ext cx="8208912" cy="736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139">
                  <a:extLst>
                    <a:ext uri="{9D8B030D-6E8A-4147-A177-3AD203B41FA5}">
                      <a16:colId xmlns="" xmlns:a16="http://schemas.microsoft.com/office/drawing/2014/main" val="3935137484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2250655723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788443487"/>
                    </a:ext>
                  </a:extLst>
                </a:gridCol>
                <a:gridCol w="1248139">
                  <a:extLst>
                    <a:ext uri="{9D8B030D-6E8A-4147-A177-3AD203B41FA5}">
                      <a16:colId xmlns="" xmlns:a16="http://schemas.microsoft.com/office/drawing/2014/main" val="1148686326"/>
                    </a:ext>
                  </a:extLst>
                </a:gridCol>
                <a:gridCol w="2064228">
                  <a:extLst>
                    <a:ext uri="{9D8B030D-6E8A-4147-A177-3AD203B41FA5}">
                      <a16:colId xmlns="" xmlns:a16="http://schemas.microsoft.com/office/drawing/2014/main" val="2636417118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1914760591"/>
                    </a:ext>
                  </a:extLst>
                </a:gridCol>
              </a:tblGrid>
              <a:tr h="736857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局势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走势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寂寞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惊慌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如梦初醒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轻率</a:t>
                      </a:r>
                      <a:endParaRPr lang="cs-CZ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522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9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语言点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72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谈不上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【</a:t>
            </a:r>
            <a:r>
              <a:rPr lang="zh-CN" altLang="en-US" dirty="0"/>
              <a:t>解释</a:t>
            </a:r>
            <a:r>
              <a:rPr lang="en-US" altLang="zh-CN" dirty="0" smtClean="0"/>
              <a:t>】</a:t>
            </a:r>
            <a:r>
              <a:rPr lang="zh-CN" altLang="en-US" dirty="0"/>
              <a:t>谈不上：也可以说成“说不上”意思是引条件不够或不可靠而不值得提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 smtClean="0"/>
              <a:t>用“谈不上”、“谈得上”完成句子</a:t>
            </a:r>
            <a:endParaRPr lang="en-US" altLang="zh-CN" dirty="0" smtClean="0"/>
          </a:p>
          <a:p>
            <a:pPr marL="514350" indent="-514350">
              <a:buAutoNum type="arabicPeriod"/>
            </a:pPr>
            <a:r>
              <a:rPr lang="zh-CN" altLang="en-US" dirty="0"/>
              <a:t>在我看来，她作为一</a:t>
            </a:r>
            <a:r>
              <a:rPr lang="zh-CN" altLang="en-US" dirty="0" smtClean="0"/>
              <a:t>个歌手，</a:t>
            </a:r>
            <a:r>
              <a:rPr lang="en-US" altLang="zh-CN" dirty="0"/>
              <a:t>__________</a:t>
            </a:r>
            <a:r>
              <a:rPr lang="zh-CN" altLang="en-US" dirty="0"/>
              <a:t>。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en-US" altLang="zh-CN" dirty="0"/>
              <a:t>A: </a:t>
            </a:r>
            <a:r>
              <a:rPr lang="zh-CN" altLang="en-US" dirty="0"/>
              <a:t>你知</a:t>
            </a:r>
            <a:r>
              <a:rPr lang="zh-CN" altLang="en-US" dirty="0" smtClean="0"/>
              <a:t>道哈利波特的作者</a:t>
            </a:r>
            <a:r>
              <a:rPr lang="en-US" altLang="zh-CN" dirty="0" smtClean="0"/>
              <a:t>J.K.</a:t>
            </a:r>
            <a:r>
              <a:rPr lang="zh-CN" altLang="en-US" dirty="0" smtClean="0"/>
              <a:t>罗琳吗</a:t>
            </a:r>
            <a:r>
              <a:rPr lang="zh-CN" altLang="en-US" dirty="0"/>
              <a:t>？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B: _________________________________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42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zh-CN" altLang="en-US" sz="5300" dirty="0"/>
              <a:t>好不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dirty="0" smtClean="0"/>
              <a:t>【</a:t>
            </a:r>
            <a:r>
              <a:rPr lang="zh-CN" altLang="en-US" dirty="0" smtClean="0"/>
              <a:t>解释</a:t>
            </a:r>
            <a:r>
              <a:rPr lang="en-US" altLang="zh-CN" dirty="0" smtClean="0"/>
              <a:t>】</a:t>
            </a:r>
            <a:r>
              <a:rPr lang="zh-CN" altLang="en-US" dirty="0"/>
              <a:t>好不：</a:t>
            </a:r>
            <a:r>
              <a:rPr lang="en-US" altLang="zh-CN" dirty="0"/>
              <a:t>adv. </a:t>
            </a:r>
            <a:r>
              <a:rPr lang="zh-CN" altLang="en-US" dirty="0"/>
              <a:t>好不</a:t>
            </a:r>
            <a:r>
              <a:rPr lang="en-US" altLang="zh-CN" dirty="0"/>
              <a:t>+</a:t>
            </a:r>
            <a:r>
              <a:rPr lang="zh-CN" altLang="en-US" dirty="0"/>
              <a:t>某些双音节的形容词</a:t>
            </a:r>
            <a:r>
              <a:rPr lang="en-US" altLang="zh-CN" dirty="0"/>
              <a:t>/</a:t>
            </a:r>
            <a:r>
              <a:rPr lang="zh-CN" altLang="en-US" dirty="0"/>
              <a:t>表示心里活动的动词：表示程度很深，并带有感叹的语气。这时的“好不”都可以换用“好”，意思都是肯定</a:t>
            </a:r>
            <a:r>
              <a:rPr lang="zh-CN" altLang="en-US" dirty="0" smtClean="0"/>
              <a:t>的。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  <a:p>
            <a:r>
              <a:rPr lang="zh-CN" altLang="en-US" dirty="0" smtClean="0"/>
              <a:t>妈妈中头奖了，</a:t>
            </a:r>
            <a:r>
              <a:rPr lang="en-US" altLang="zh-CN" dirty="0" smtClean="0"/>
              <a:t>________________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dirty="0"/>
              <a:t>A:</a:t>
            </a:r>
            <a:r>
              <a:rPr lang="zh-CN" altLang="en-US" dirty="0" smtClean="0"/>
              <a:t>在你</a:t>
            </a:r>
            <a:r>
              <a:rPr lang="zh-CN" altLang="en-US" dirty="0"/>
              <a:t>昨</a:t>
            </a:r>
            <a:r>
              <a:rPr lang="zh-CN" altLang="en-US" dirty="0" smtClean="0"/>
              <a:t>天看的演唱会，</a:t>
            </a:r>
            <a:r>
              <a:rPr lang="en-US" altLang="zh-CN" dirty="0" smtClean="0"/>
              <a:t>the </a:t>
            </a:r>
            <a:r>
              <a:rPr lang="en-US" altLang="zh-CN" dirty="0" err="1" smtClean="0"/>
              <a:t>chainsmokers</a:t>
            </a:r>
            <a:r>
              <a:rPr lang="en-US" altLang="zh-CN" dirty="0" smtClean="0"/>
              <a:t>      </a:t>
            </a:r>
            <a:r>
              <a:rPr lang="zh-CN" altLang="en-US" dirty="0" smtClean="0"/>
              <a:t>唱得怎么样？</a:t>
            </a:r>
            <a:endParaRPr lang="en-US" altLang="zh-CN" dirty="0" smtClean="0"/>
          </a:p>
          <a:p>
            <a:pPr marL="0" indent="0">
              <a:buNone/>
            </a:pPr>
            <a:r>
              <a:rPr lang="en-US" dirty="0" smtClean="0"/>
              <a:t>    B</a:t>
            </a:r>
            <a:r>
              <a:rPr lang="en-US" dirty="0"/>
              <a:t>:_________________________________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dirty="0" smtClean="0"/>
              <a:t>A</a:t>
            </a:r>
            <a:r>
              <a:rPr lang="en-US" dirty="0"/>
              <a:t>: </a:t>
            </a:r>
            <a:r>
              <a:rPr lang="zh-CN" altLang="en-US" dirty="0"/>
              <a:t>听</a:t>
            </a:r>
            <a:r>
              <a:rPr lang="zh-CN" altLang="en-US" dirty="0" smtClean="0"/>
              <a:t>说你上个周末你去法国玩？</a:t>
            </a:r>
            <a:endParaRPr lang="en-US" altLang="zh-CN" dirty="0"/>
          </a:p>
          <a:p>
            <a:pPr marL="0" indent="0">
              <a:buNone/>
            </a:pPr>
            <a:r>
              <a:rPr lang="en-US" dirty="0"/>
              <a:t>    B:_________________________________</a:t>
            </a:r>
            <a:r>
              <a:rPr lang="zh-CN" altLang="en-US" dirty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84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949078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不是</a:t>
            </a:r>
            <a:r>
              <a:rPr lang="en-US" altLang="zh-CN" dirty="0" smtClean="0"/>
              <a:t>A</a:t>
            </a:r>
            <a:r>
              <a:rPr lang="zh-CN" altLang="en-US" dirty="0" smtClean="0"/>
              <a:t>就是</a:t>
            </a:r>
            <a:r>
              <a:rPr lang="en-US" altLang="zh-CN" dirty="0"/>
              <a:t>B</a:t>
            </a:r>
            <a:br>
              <a:rPr lang="en-US" altLang="zh-CN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dirty="0" smtClean="0"/>
              <a:t>【</a:t>
            </a:r>
            <a:r>
              <a:rPr lang="zh-CN" altLang="en-US" dirty="0" smtClean="0"/>
              <a:t>解释</a:t>
            </a:r>
            <a:r>
              <a:rPr lang="en-US" altLang="zh-CN" dirty="0" smtClean="0"/>
              <a:t>】</a:t>
            </a:r>
            <a:r>
              <a:rPr lang="zh-CN" altLang="en-US" dirty="0"/>
              <a:t>不是</a:t>
            </a:r>
            <a:r>
              <a:rPr lang="en-US" altLang="zh-CN" dirty="0"/>
              <a:t>A</a:t>
            </a:r>
            <a:r>
              <a:rPr lang="zh-CN" altLang="en-US" dirty="0"/>
              <a:t>就是</a:t>
            </a:r>
            <a:r>
              <a:rPr lang="en-US" altLang="zh-CN" dirty="0"/>
              <a:t>B:</a:t>
            </a:r>
            <a:r>
              <a:rPr lang="zh-CN" altLang="en-US" dirty="0"/>
              <a:t>这是一个表示选择关系的复句，表示两项之中必有一项是事实；或表示列举事项，用以说明某种情况。</a:t>
            </a:r>
            <a:r>
              <a:rPr lang="en-US" altLang="zh-CN" dirty="0"/>
              <a:t>A</a:t>
            </a:r>
            <a:r>
              <a:rPr lang="zh-CN" altLang="en-US" dirty="0"/>
              <a:t>、</a:t>
            </a:r>
            <a:r>
              <a:rPr lang="en-US" altLang="zh-CN" dirty="0"/>
              <a:t>B</a:t>
            </a:r>
            <a:r>
              <a:rPr lang="zh-CN" altLang="en-US" dirty="0"/>
              <a:t>是同类的名词、形容词或动词，也常常是小句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TW" altLang="en-US" dirty="0"/>
              <a:t>用“不是</a:t>
            </a:r>
            <a:r>
              <a:rPr lang="en-US" altLang="zh-CN" dirty="0"/>
              <a:t>A</a:t>
            </a:r>
            <a:r>
              <a:rPr lang="zh-TW" altLang="en-US" dirty="0"/>
              <a:t>就是</a:t>
            </a:r>
            <a:r>
              <a:rPr lang="en-US" altLang="zh-CN" dirty="0"/>
              <a:t>B”</a:t>
            </a:r>
            <a:r>
              <a:rPr lang="zh-TW" altLang="en-US" dirty="0"/>
              <a:t>完成句子</a:t>
            </a:r>
            <a:endParaRPr lang="en-US" altLang="zh-CN" dirty="0" smtClean="0"/>
          </a:p>
          <a:p>
            <a:r>
              <a:rPr lang="en-US" dirty="0"/>
              <a:t>A:</a:t>
            </a:r>
            <a:r>
              <a:rPr lang="zh-CN" altLang="en-US" dirty="0" smtClean="0"/>
              <a:t>暑假的时候，你都做了什么？</a:t>
            </a:r>
            <a:endParaRPr lang="en-US" altLang="zh-CN" dirty="0" smtClean="0"/>
          </a:p>
          <a:p>
            <a:pPr marL="0" indent="0">
              <a:buNone/>
            </a:pPr>
            <a:r>
              <a:rPr lang="en-US" dirty="0" smtClean="0"/>
              <a:t>    B</a:t>
            </a:r>
            <a:r>
              <a:rPr lang="en-US" dirty="0"/>
              <a:t>:_________________________________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dirty="0" smtClean="0"/>
              <a:t>A:</a:t>
            </a:r>
            <a:r>
              <a:rPr lang="zh-CN" altLang="en-US" dirty="0" smtClean="0"/>
              <a:t>你怎么去上课？</a:t>
            </a:r>
            <a:endParaRPr lang="en-US" altLang="zh-CN" dirty="0"/>
          </a:p>
          <a:p>
            <a:pPr marL="0" indent="0">
              <a:buNone/>
            </a:pPr>
            <a:r>
              <a:rPr lang="en-US" dirty="0"/>
              <a:t>    B</a:t>
            </a:r>
            <a:r>
              <a:rPr lang="en-US" dirty="0" smtClean="0"/>
              <a:t>:_________________________________</a:t>
            </a:r>
          </a:p>
          <a:p>
            <a:r>
              <a:rPr lang="en-US" dirty="0" smtClean="0"/>
              <a:t>A:</a:t>
            </a:r>
            <a:r>
              <a:rPr lang="zh-CN" altLang="en-US" dirty="0" smtClean="0"/>
              <a:t>明天你要去哪里？</a:t>
            </a:r>
            <a:endParaRPr lang="en-US" altLang="zh-CN" dirty="0"/>
          </a:p>
          <a:p>
            <a:pPr marL="0" indent="0">
              <a:buNone/>
            </a:pPr>
            <a:r>
              <a:rPr lang="en-US" dirty="0"/>
              <a:t>    B:_________________________________</a:t>
            </a: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9038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912</Words>
  <Application>Microsoft Office PowerPoint</Application>
  <PresentationFormat>如螢幕大小 (4:3)</PresentationFormat>
  <Paragraphs>182</Paragraphs>
  <Slides>33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Office 佈景主題</vt:lpstr>
      <vt:lpstr>Practical Chinese </vt:lpstr>
      <vt:lpstr>复习</vt:lpstr>
      <vt:lpstr>-</vt:lpstr>
      <vt:lpstr>PowerPoint 簡報</vt:lpstr>
      <vt:lpstr>PowerPoint 簡報</vt:lpstr>
      <vt:lpstr>语言点</vt:lpstr>
      <vt:lpstr>谈不上</vt:lpstr>
      <vt:lpstr>好不  </vt:lpstr>
      <vt:lpstr>不是A就是B </vt:lpstr>
      <vt:lpstr>如此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慢慢等</vt:lpstr>
      <vt:lpstr>下周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Chinese</dc:title>
  <dc:creator>ASUS</dc:creator>
  <cp:lastModifiedBy>ASUS</cp:lastModifiedBy>
  <cp:revision>169</cp:revision>
  <dcterms:created xsi:type="dcterms:W3CDTF">2018-09-29T06:39:21Z</dcterms:created>
  <dcterms:modified xsi:type="dcterms:W3CDTF">2018-10-26T20:40:17Z</dcterms:modified>
</cp:coreProperties>
</file>