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73"/>
  </p:notesMasterIdLst>
  <p:sldIdLst>
    <p:sldId id="256" r:id="rId2"/>
    <p:sldId id="325" r:id="rId3"/>
    <p:sldId id="30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10" r:id="rId47"/>
    <p:sldId id="311" r:id="rId48"/>
    <p:sldId id="326" r:id="rId49"/>
    <p:sldId id="312" r:id="rId50"/>
    <p:sldId id="313" r:id="rId51"/>
    <p:sldId id="314" r:id="rId52"/>
    <p:sldId id="327" r:id="rId53"/>
    <p:sldId id="315" r:id="rId54"/>
    <p:sldId id="328" r:id="rId55"/>
    <p:sldId id="316" r:id="rId56"/>
    <p:sldId id="329" r:id="rId57"/>
    <p:sldId id="317" r:id="rId58"/>
    <p:sldId id="330" r:id="rId59"/>
    <p:sldId id="318" r:id="rId60"/>
    <p:sldId id="319" r:id="rId61"/>
    <p:sldId id="331" r:id="rId62"/>
    <p:sldId id="332" r:id="rId63"/>
    <p:sldId id="323" r:id="rId64"/>
    <p:sldId id="324" r:id="rId65"/>
    <p:sldId id="302" r:id="rId66"/>
    <p:sldId id="303" r:id="rId67"/>
    <p:sldId id="304" r:id="rId68"/>
    <p:sldId id="320" r:id="rId69"/>
    <p:sldId id="321" r:id="rId70"/>
    <p:sldId id="322" r:id="rId71"/>
    <p:sldId id="308" r:id="rId7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buClr>
        <a:srgbClr val="9A7865"/>
      </a:buClr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buClr>
        <a:srgbClr val="9A7865"/>
      </a:buClr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buClr>
        <a:srgbClr val="9A7865"/>
      </a:buClr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buClr>
        <a:srgbClr val="9A7865"/>
      </a:buClr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buClr>
        <a:srgbClr val="9A7865"/>
      </a:buClr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buClr>
        <a:srgbClr val="9A7865"/>
      </a:buClr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buClr>
        <a:srgbClr val="9A7865"/>
      </a:buClr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buClr>
        <a:srgbClr val="9A7865"/>
      </a:buClr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buClr>
        <a:srgbClr val="9A7865"/>
      </a:buClr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9331"/>
            <a:ext cx="9753600" cy="3395698"/>
          </a:xfrm>
        </p:spPr>
        <p:txBody>
          <a:bodyPr anchor="b">
            <a:normAutofit/>
          </a:bodyPr>
          <a:lstStyle>
            <a:lvl1pPr algn="ctr">
              <a:defRPr sz="6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>
            <a:normAutofit/>
          </a:bodyPr>
          <a:lstStyle>
            <a:lvl1pPr marL="0" indent="0" algn="ctr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 algn="ctr">
              <a:buNone/>
              <a:defRPr sz="2987"/>
            </a:lvl2pPr>
            <a:lvl3pPr marL="975390" indent="0" algn="ctr">
              <a:buNone/>
              <a:defRPr sz="2560"/>
            </a:lvl3pPr>
            <a:lvl4pPr marL="1463086" indent="0" algn="ctr">
              <a:buNone/>
              <a:defRPr sz="2133"/>
            </a:lvl4pPr>
            <a:lvl5pPr marL="1950781" indent="0" algn="ctr">
              <a:buNone/>
              <a:defRPr sz="2133"/>
            </a:lvl5pPr>
            <a:lvl6pPr marL="2438476" indent="0" algn="ctr">
              <a:buNone/>
              <a:defRPr sz="2133"/>
            </a:lvl6pPr>
            <a:lvl7pPr marL="2926171" indent="0" algn="ctr">
              <a:buNone/>
              <a:defRPr sz="2133"/>
            </a:lvl7pPr>
            <a:lvl8pPr marL="3413867" indent="0" algn="ctr">
              <a:buNone/>
              <a:defRPr sz="2133"/>
            </a:lvl8pPr>
            <a:lvl9pPr marL="3901562" indent="0" algn="ctr">
              <a:buNone/>
              <a:defRPr sz="2133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995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726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2515"/>
            <a:ext cx="2804160" cy="82657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2515"/>
            <a:ext cx="8249920" cy="826572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402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11798" y="9327743"/>
            <a:ext cx="368504" cy="4258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495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23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5446"/>
            <a:ext cx="11216640" cy="4055051"/>
          </a:xfrm>
        </p:spPr>
        <p:txBody>
          <a:bodyPr anchor="b">
            <a:normAutofit/>
          </a:bodyPr>
          <a:lstStyle>
            <a:lvl1pPr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474857"/>
            <a:ext cx="11216640" cy="2133599"/>
          </a:xfrm>
        </p:spPr>
        <p:txBody>
          <a:bodyPr anchor="t">
            <a:normAutofit/>
          </a:bodyPr>
          <a:lstStyle>
            <a:lvl1pPr marL="0" indent="0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179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469" y="2600961"/>
            <a:ext cx="5527040" cy="61885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600961"/>
            <a:ext cx="5527040" cy="61885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208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9" y="2391965"/>
            <a:ext cx="5499947" cy="117432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469" y="3566294"/>
            <a:ext cx="5499947" cy="523452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1966"/>
            <a:ext cx="5527041" cy="117432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6294"/>
            <a:ext cx="5527041" cy="523452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8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0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929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1"/>
            <a:ext cx="4194048" cy="2275836"/>
          </a:xfrm>
        </p:spPr>
        <p:txBody>
          <a:bodyPr anchor="b">
            <a:normAutofit/>
          </a:bodyPr>
          <a:lstStyle>
            <a:lvl1pPr>
              <a:defRPr sz="3413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408854"/>
            <a:ext cx="6583680" cy="693589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79"/>
            <a:ext cx="4194048" cy="54186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560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0"/>
            <a:ext cx="4194048" cy="2275840"/>
          </a:xfrm>
        </p:spPr>
        <p:txBody>
          <a:bodyPr anchor="b">
            <a:normAutofit/>
          </a:bodyPr>
          <a:lstStyle>
            <a:lvl1pPr>
              <a:defRPr sz="3413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040" y="1408854"/>
            <a:ext cx="6583680" cy="6935893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80"/>
            <a:ext cx="4194048" cy="54186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706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469" y="520192"/>
            <a:ext cx="11216640" cy="1885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9" y="2600961"/>
            <a:ext cx="11216640" cy="618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029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46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Wingdings 2" pitchFamily="18" charset="2"/>
        <a:buChar char="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spcBef>
          <a:spcPct val="20000"/>
        </a:spcBef>
        <a:buFont typeface="Wingdings 2" pitchFamily="18" charset="2"/>
        <a:buChar char="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1 问候"/>
          <p:cNvSpPr txBox="1">
            <a:spLocks noGrp="1"/>
          </p:cNvSpPr>
          <p:nvPr>
            <p:ph type="ctrTitle"/>
          </p:nvPr>
        </p:nvSpPr>
        <p:spPr>
          <a:xfrm>
            <a:off x="1761787" y="1385323"/>
            <a:ext cx="9753600" cy="43539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第一课</a:t>
            </a:r>
            <a:r>
              <a:rPr lang="en-US" altLang="zh-TW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8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8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8800" dirty="0">
                <a:latin typeface="Arial" panose="020B0604020202020204" pitchFamily="34" charset="0"/>
                <a:cs typeface="Arial" panose="020B0604020202020204" pitchFamily="34" charset="0"/>
              </a:rPr>
              <a:t>问</a:t>
            </a:r>
            <a:r>
              <a:rPr lang="zh-TW" alt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好</a:t>
            </a:r>
            <a:endParaRPr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wèn hòu 蘇 育慧"/>
          <p:cNvSpPr txBox="1">
            <a:spLocks noGrp="1"/>
          </p:cNvSpPr>
          <p:nvPr>
            <p:ph type="subTitle" idx="1"/>
          </p:nvPr>
        </p:nvSpPr>
        <p:spPr>
          <a:xfrm>
            <a:off x="1761787" y="6348583"/>
            <a:ext cx="9753600" cy="23548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54990">
              <a:defRPr sz="2470"/>
            </a:pPr>
            <a:r>
              <a:rPr lang="zh-TW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李欣蓓</a:t>
            </a:r>
            <a:endParaRPr lang="en-US" altLang="zh-TW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54990">
              <a:defRPr sz="2470"/>
            </a:pPr>
            <a:r>
              <a:rPr lang="en-US" altLang="zh-TW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(LEE,HSIN-PEI)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先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7400"/>
            </a:pPr>
            <a:r>
              <a:rPr dirty="0" err="1" smtClean="0"/>
              <a:t>先生</a:t>
            </a:r>
            <a:endParaRPr lang="en-US" dirty="0" smtClean="0"/>
          </a:p>
          <a:p>
            <a:pPr marL="0" indent="0" algn="ctr">
              <a:buNone/>
              <a:defRPr sz="7400"/>
            </a:pPr>
            <a:r>
              <a:rPr dirty="0" smtClean="0"/>
              <a:t> </a:t>
            </a:r>
            <a:endParaRPr dirty="0"/>
          </a:p>
          <a:p>
            <a:pPr marL="0" indent="0" algn="ctr">
              <a:buNone/>
              <a:defRPr sz="7400"/>
            </a:pPr>
            <a:r>
              <a:rPr dirty="0" err="1" smtClean="0"/>
              <a:t>小姐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我姓李， 你呢？…"/>
          <p:cNvSpPr txBox="1">
            <a:spLocks noGrp="1"/>
          </p:cNvSpPr>
          <p:nvPr>
            <p:ph type="body" idx="1"/>
          </p:nvPr>
        </p:nvSpPr>
        <p:spPr>
          <a:xfrm>
            <a:off x="1104900" y="2042809"/>
            <a:ext cx="10795000" cy="6694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566674">
              <a:spcBef>
                <a:spcPts val="3100"/>
              </a:spcBef>
              <a:buNone/>
              <a:defRPr sz="6596"/>
            </a:pPr>
            <a:r>
              <a:rPr dirty="0" err="1" smtClean="0"/>
              <a:t>我姓李</a:t>
            </a:r>
            <a:r>
              <a:rPr dirty="0"/>
              <a:t>， </a:t>
            </a:r>
            <a:r>
              <a:rPr dirty="0" err="1"/>
              <a:t>你呢</a:t>
            </a:r>
            <a:r>
              <a:rPr dirty="0"/>
              <a:t>？</a:t>
            </a:r>
          </a:p>
          <a:p>
            <a:pPr marL="0" indent="0" algn="ctr" defTabSz="566674">
              <a:spcBef>
                <a:spcPts val="3100"/>
              </a:spcBef>
              <a:buNone/>
              <a:defRPr sz="6596"/>
            </a:pPr>
            <a:r>
              <a:rPr dirty="0" err="1"/>
              <a:t>你好，李小姐</a:t>
            </a:r>
            <a:r>
              <a:rPr dirty="0"/>
              <a:t>/</a:t>
            </a:r>
            <a:r>
              <a:rPr dirty="0" err="1"/>
              <a:t>先生</a:t>
            </a:r>
            <a:r>
              <a:rPr dirty="0"/>
              <a:t/>
            </a:r>
            <a:br>
              <a:rPr dirty="0"/>
            </a:br>
            <a:r>
              <a:rPr dirty="0" err="1" smtClean="0"/>
              <a:t>我姓王</a:t>
            </a:r>
            <a:r>
              <a:rPr lang="en-US" altLang="zh-TW" dirty="0" smtClean="0"/>
              <a:t>(</a:t>
            </a:r>
            <a:r>
              <a:rPr dirty="0" err="1" smtClean="0"/>
              <a:t>wáng</a:t>
            </a:r>
            <a:r>
              <a:rPr lang="en-US" altLang="zh-TW" dirty="0" smtClean="0"/>
              <a:t>)</a:t>
            </a:r>
            <a:endParaRPr dirty="0"/>
          </a:p>
          <a:p>
            <a:pPr marL="0" indent="0" algn="ctr" defTabSz="566674">
              <a:spcBef>
                <a:spcPts val="3100"/>
              </a:spcBef>
              <a:buNone/>
              <a:defRPr sz="6596"/>
            </a:pPr>
            <a:r>
              <a:rPr dirty="0" err="1"/>
              <a:t>你好，王先生</a:t>
            </a:r>
            <a:r>
              <a:rPr dirty="0"/>
              <a:t>/</a:t>
            </a:r>
            <a:r>
              <a:rPr dirty="0" err="1"/>
              <a:t>小姐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请问你叫什么名字？ qǐng wèn nǐ jiào shén me míng zì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5800"/>
            </a:pPr>
            <a:r>
              <a:rPr dirty="0" err="1"/>
              <a:t>请问你叫什么名字</a:t>
            </a:r>
            <a:r>
              <a:rPr dirty="0"/>
              <a:t>？</a:t>
            </a:r>
            <a:br>
              <a:rPr dirty="0"/>
            </a:br>
            <a:r>
              <a:rPr sz="4800" dirty="0" err="1"/>
              <a:t>qǐng</a:t>
            </a:r>
            <a:r>
              <a:rPr sz="4800" dirty="0"/>
              <a:t> </a:t>
            </a:r>
            <a:r>
              <a:rPr sz="4800" dirty="0" err="1"/>
              <a:t>wèn</a:t>
            </a:r>
            <a:r>
              <a:rPr sz="4800" dirty="0"/>
              <a:t> </a:t>
            </a:r>
            <a:r>
              <a:rPr sz="4800" dirty="0" err="1"/>
              <a:t>nǐ</a:t>
            </a:r>
            <a:r>
              <a:rPr sz="4800" dirty="0"/>
              <a:t> </a:t>
            </a:r>
            <a:r>
              <a:rPr sz="4800" dirty="0" err="1"/>
              <a:t>jiào</a:t>
            </a:r>
            <a:r>
              <a:rPr sz="4800" dirty="0"/>
              <a:t> </a:t>
            </a:r>
            <a:r>
              <a:rPr sz="4800" dirty="0" err="1"/>
              <a:t>shén</a:t>
            </a:r>
            <a:r>
              <a:rPr sz="4800" dirty="0"/>
              <a:t> me </a:t>
            </a:r>
            <a:r>
              <a:rPr sz="4800" dirty="0" err="1"/>
              <a:t>míng</a:t>
            </a:r>
            <a:r>
              <a:rPr sz="4800" dirty="0"/>
              <a:t> </a:t>
            </a:r>
            <a:r>
              <a:rPr sz="4800" dirty="0" err="1" smtClean="0"/>
              <a:t>zì</a:t>
            </a:r>
            <a:endParaRPr lang="en-US" sz="4800" dirty="0" smtClean="0"/>
          </a:p>
          <a:p>
            <a:pPr marL="0" indent="0" algn="ctr">
              <a:buNone/>
              <a:defRPr sz="5800"/>
            </a:pPr>
            <a:endParaRPr sz="4800" dirty="0"/>
          </a:p>
          <a:p>
            <a:pPr marL="0" indent="0" algn="ctr">
              <a:buNone/>
              <a:defRPr sz="5800"/>
            </a:pPr>
            <a:r>
              <a:rPr dirty="0" err="1"/>
              <a:t>你叫什么名字</a:t>
            </a:r>
            <a:r>
              <a:rPr dirty="0"/>
              <a:t>？</a:t>
            </a:r>
            <a:br>
              <a:rPr dirty="0"/>
            </a:br>
            <a:r>
              <a:rPr dirty="0" err="1"/>
              <a:t>nǐ</a:t>
            </a:r>
            <a:r>
              <a:rPr dirty="0"/>
              <a:t> </a:t>
            </a:r>
            <a:r>
              <a:rPr dirty="0" err="1"/>
              <a:t>jiào</a:t>
            </a:r>
            <a:r>
              <a:rPr dirty="0"/>
              <a:t> </a:t>
            </a:r>
            <a:r>
              <a:rPr dirty="0" err="1"/>
              <a:t>shén</a:t>
            </a:r>
            <a:r>
              <a:rPr dirty="0"/>
              <a:t> me </a:t>
            </a:r>
            <a:r>
              <a:rPr dirty="0" err="1"/>
              <a:t>míng</a:t>
            </a:r>
            <a:r>
              <a:rPr dirty="0"/>
              <a:t> </a:t>
            </a:r>
            <a:r>
              <a:rPr dirty="0" err="1"/>
              <a:t>zì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请问你叫什么名字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600"/>
            </a:pPr>
            <a:r>
              <a:rPr dirty="0" err="1"/>
              <a:t>请问你叫什么名字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6600"/>
            </a:pPr>
            <a:endParaRPr dirty="0"/>
          </a:p>
          <a:p>
            <a:pPr marL="0" indent="0" algn="ctr">
              <a:buNone/>
              <a:defRPr sz="6600"/>
            </a:pPr>
            <a:r>
              <a:rPr dirty="0" err="1"/>
              <a:t>我叫</a:t>
            </a:r>
            <a:r>
              <a:rPr dirty="0"/>
              <a:t>______________。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老师 lǎo shī…"/>
          <p:cNvSpPr txBox="1">
            <a:spLocks noGrp="1"/>
          </p:cNvSpPr>
          <p:nvPr>
            <p:ph type="body" idx="1"/>
          </p:nvPr>
        </p:nvSpPr>
        <p:spPr>
          <a:xfrm>
            <a:off x="1104900" y="1575881"/>
            <a:ext cx="10795000" cy="71617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  <a:defRPr sz="7600"/>
            </a:pPr>
            <a:r>
              <a:rPr dirty="0" err="1" smtClean="0"/>
              <a:t>老师</a:t>
            </a:r>
            <a:r>
              <a:rPr dirty="0" smtClean="0"/>
              <a:t> </a:t>
            </a:r>
            <a:endParaRPr lang="en-US" dirty="0" smtClean="0"/>
          </a:p>
          <a:p>
            <a:pPr marL="0" indent="0" algn="ctr">
              <a:buNone/>
              <a:defRPr sz="7600"/>
            </a:pPr>
            <a:r>
              <a:rPr dirty="0" err="1" smtClean="0"/>
              <a:t>lǎo</a:t>
            </a:r>
            <a:r>
              <a:rPr dirty="0" smtClean="0"/>
              <a:t> </a:t>
            </a:r>
            <a:r>
              <a:rPr dirty="0" err="1" smtClean="0"/>
              <a:t>shī</a:t>
            </a:r>
            <a:endParaRPr lang="en-US" dirty="0" smtClean="0"/>
          </a:p>
          <a:p>
            <a:pPr marL="0" indent="0" algn="ctr">
              <a:buNone/>
              <a:defRPr sz="7600"/>
            </a:pPr>
            <a:endParaRPr dirty="0"/>
          </a:p>
          <a:p>
            <a:pPr marL="0" indent="0" algn="ctr">
              <a:buNone/>
              <a:defRPr sz="7600"/>
            </a:pPr>
            <a:r>
              <a:rPr dirty="0" err="1"/>
              <a:t>学生</a:t>
            </a:r>
            <a:r>
              <a:rPr dirty="0"/>
              <a:t> </a:t>
            </a:r>
            <a:endParaRPr lang="en-US" dirty="0" smtClean="0"/>
          </a:p>
          <a:p>
            <a:pPr marL="0" indent="0" algn="ctr">
              <a:buNone/>
              <a:defRPr sz="7600"/>
            </a:pPr>
            <a:r>
              <a:rPr dirty="0" err="1" smtClean="0"/>
              <a:t>xué</a:t>
            </a:r>
            <a:r>
              <a:rPr dirty="0" smtClean="0"/>
              <a:t> </a:t>
            </a:r>
            <a:r>
              <a:rPr dirty="0" err="1"/>
              <a:t>shēng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我是老师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7600"/>
            </a:pPr>
            <a:r>
              <a:rPr dirty="0" err="1" smtClean="0"/>
              <a:t>我</a:t>
            </a:r>
            <a:r>
              <a:rPr u="sng" dirty="0" err="1" smtClean="0">
                <a:solidFill>
                  <a:srgbClr val="FF0000"/>
                </a:solidFill>
              </a:rPr>
              <a:t>是</a:t>
            </a:r>
            <a:r>
              <a:rPr dirty="0" err="1" smtClean="0"/>
              <a:t>老师</a:t>
            </a:r>
            <a:endParaRPr lang="en-US" dirty="0" smtClean="0"/>
          </a:p>
          <a:p>
            <a:pPr marL="0" indent="0" algn="ctr">
              <a:buNone/>
              <a:defRPr sz="7600"/>
            </a:pPr>
            <a:endParaRPr dirty="0"/>
          </a:p>
          <a:p>
            <a:pPr marL="0" indent="0" algn="ctr">
              <a:buNone/>
              <a:defRPr sz="7600"/>
            </a:pPr>
            <a:r>
              <a:rPr dirty="0" err="1"/>
              <a:t>你</a:t>
            </a:r>
            <a:r>
              <a:rPr u="sng" dirty="0" err="1">
                <a:solidFill>
                  <a:srgbClr val="FF0000"/>
                </a:solidFill>
              </a:rPr>
              <a:t>是</a:t>
            </a:r>
            <a:r>
              <a:rPr dirty="0" err="1"/>
              <a:t>学生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是.......吗？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80999" indent="-380999">
              <a:buBlip>
                <a:blip r:embed="rId2"/>
              </a:buBlip>
              <a:defRPr sz="8600">
                <a:solidFill>
                  <a:schemeClr val="accent5">
                    <a:hueOff val="122773"/>
                    <a:satOff val="6301"/>
                    <a:lumOff val="-20829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dirty="0" smtClean="0"/>
              <a:t>是.......</a:t>
            </a:r>
            <a:r>
              <a:rPr dirty="0"/>
              <a:t>吗？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你是老师吗？…"/>
          <p:cNvSpPr txBox="1">
            <a:spLocks noGrp="1"/>
          </p:cNvSpPr>
          <p:nvPr>
            <p:ph type="body" idx="1"/>
          </p:nvPr>
        </p:nvSpPr>
        <p:spPr>
          <a:xfrm>
            <a:off x="1104900" y="1984443"/>
            <a:ext cx="10795000" cy="675315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7600"/>
            </a:pPr>
            <a:r>
              <a:rPr dirty="0" err="1"/>
              <a:t>你</a:t>
            </a:r>
            <a:r>
              <a:rPr dirty="0" err="1">
                <a:solidFill>
                  <a:srgbClr val="FF0000"/>
                </a:solidFill>
              </a:rPr>
              <a:t>是</a:t>
            </a:r>
            <a:r>
              <a:rPr dirty="0" err="1"/>
              <a:t>老师</a:t>
            </a:r>
            <a:r>
              <a:rPr dirty="0" err="1">
                <a:solidFill>
                  <a:srgbClr val="FF0000"/>
                </a:solidFill>
              </a:rPr>
              <a:t>吗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7600"/>
            </a:pPr>
            <a:endParaRPr dirty="0"/>
          </a:p>
          <a:p>
            <a:pPr marL="0" indent="0" algn="ctr">
              <a:buNone/>
              <a:defRPr sz="7600"/>
            </a:pPr>
            <a:r>
              <a:rPr dirty="0" err="1"/>
              <a:t>是，我是老师</a:t>
            </a:r>
            <a:r>
              <a:rPr dirty="0"/>
              <a:t>。</a:t>
            </a:r>
            <a:br>
              <a:rPr dirty="0"/>
            </a:br>
            <a:r>
              <a:rPr dirty="0" err="1"/>
              <a:t>不，我不是老师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你是学生吗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7600"/>
            </a:pPr>
            <a:r>
              <a:rPr dirty="0" err="1"/>
              <a:t>你</a:t>
            </a:r>
            <a:r>
              <a:rPr dirty="0" err="1">
                <a:solidFill>
                  <a:schemeClr val="accent5">
                    <a:hueOff val="122773"/>
                    <a:satOff val="6301"/>
                    <a:lumOff val="-20829"/>
                  </a:schemeClr>
                </a:solidFill>
              </a:rPr>
              <a:t>是</a:t>
            </a:r>
            <a:r>
              <a:rPr dirty="0" err="1"/>
              <a:t>学生</a:t>
            </a:r>
            <a:r>
              <a:rPr dirty="0" err="1">
                <a:solidFill>
                  <a:schemeClr val="accent5">
                    <a:hueOff val="122773"/>
                    <a:satOff val="6301"/>
                    <a:lumOff val="-20829"/>
                  </a:schemeClr>
                </a:solidFill>
              </a:rPr>
              <a:t>吗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7600"/>
            </a:pPr>
            <a:endParaRPr dirty="0"/>
          </a:p>
          <a:p>
            <a:pPr marL="0" indent="0" algn="ctr">
              <a:buNone/>
              <a:defRPr sz="7600"/>
            </a:pPr>
            <a:r>
              <a:rPr dirty="0" err="1"/>
              <a:t>是，我是学生</a:t>
            </a:r>
            <a:r>
              <a:rPr dirty="0"/>
              <a:t>。</a:t>
            </a:r>
            <a:br>
              <a:rPr dirty="0"/>
            </a:br>
            <a:r>
              <a:rPr dirty="0" err="1"/>
              <a:t>不，我不是学生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台湾 tái wā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台湾</a:t>
            </a:r>
            <a:r>
              <a:rPr dirty="0"/>
              <a:t> </a:t>
            </a:r>
            <a:r>
              <a:rPr dirty="0" err="1"/>
              <a:t>tái</a:t>
            </a:r>
            <a:r>
              <a:rPr dirty="0"/>
              <a:t> </a:t>
            </a:r>
            <a:r>
              <a:rPr dirty="0" err="1"/>
              <a:t>wān</a:t>
            </a:r>
            <a:endParaRPr dirty="0"/>
          </a:p>
        </p:txBody>
      </p:sp>
      <p:sp>
        <p:nvSpPr>
          <p:cNvPr id="184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85" name="台湾.png" descr="台湾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352" y="3050314"/>
            <a:ext cx="10134096" cy="56595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31914" y="836579"/>
            <a:ext cx="826851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/>
              <a:t> 你好</a:t>
            </a:r>
            <a:endParaRPr lang="en-US" altLang="zh-TW" sz="9600" dirty="0" smtClean="0"/>
          </a:p>
          <a:p>
            <a:endParaRPr lang="en-US" altLang="zh-TW" sz="9600" dirty="0" smtClean="0"/>
          </a:p>
          <a:p>
            <a:r>
              <a:rPr lang="zh-TW" altLang="en-US" sz="9600" dirty="0" smtClean="0"/>
              <a:t>大家好</a:t>
            </a:r>
            <a:endParaRPr lang="en-US" altLang="zh-TW" sz="9600" dirty="0" smtClean="0"/>
          </a:p>
          <a:p>
            <a:endParaRPr lang="en-US" altLang="zh-TW" sz="9600" dirty="0" smtClean="0"/>
          </a:p>
          <a:p>
            <a:r>
              <a:rPr lang="zh-TW" altLang="en-US" sz="9600" dirty="0" smtClean="0"/>
              <a:t>老师</a:t>
            </a:r>
            <a:r>
              <a:rPr lang="zh-TW" altLang="en-US" sz="9600" dirty="0"/>
              <a:t>好</a:t>
            </a:r>
            <a:endParaRPr lang="en-US" altLang="zh-TW" sz="9600" dirty="0" smtClean="0"/>
          </a:p>
        </p:txBody>
      </p:sp>
    </p:spTree>
    <p:extLst>
      <p:ext uri="{BB962C8B-B14F-4D97-AF65-F5344CB8AC3E}">
        <p14:creationId xmlns:p14="http://schemas.microsoft.com/office/powerpoint/2010/main" val="15622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台湾人 tái wān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台湾人</a:t>
            </a:r>
            <a:r>
              <a:rPr dirty="0"/>
              <a:t> </a:t>
            </a:r>
            <a:r>
              <a:rPr dirty="0" err="1"/>
              <a:t>tái</a:t>
            </a:r>
            <a:r>
              <a:rPr dirty="0"/>
              <a:t> </a:t>
            </a:r>
            <a:r>
              <a:rPr dirty="0" err="1"/>
              <a:t>wān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18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189" name="1200px-Flag_of_the_Republic_of_China.svg.png" descr="1200px-Flag_of_the_Republic_of_China.svg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791" y="2881636"/>
            <a:ext cx="6742465" cy="4461110"/>
          </a:xfrm>
          <a:prstGeom prst="rect">
            <a:avLst/>
          </a:prstGeom>
        </p:spPr>
      </p:pic>
      <p:pic>
        <p:nvPicPr>
          <p:cNvPr id="190" name="人.jpg" descr="人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90769" y="3765576"/>
            <a:ext cx="5018612" cy="55584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台湾 tái wān…"/>
          <p:cNvSpPr txBox="1">
            <a:spLocks noGrp="1"/>
          </p:cNvSpPr>
          <p:nvPr>
            <p:ph type="body" idx="1"/>
          </p:nvPr>
        </p:nvSpPr>
        <p:spPr>
          <a:xfrm>
            <a:off x="1104899" y="3092986"/>
            <a:ext cx="10795001" cy="57150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sz="7600"/>
            </a:pPr>
            <a:r>
              <a:rPr dirty="0" err="1"/>
              <a:t>台湾</a:t>
            </a:r>
            <a:r>
              <a:rPr dirty="0"/>
              <a:t> </a:t>
            </a:r>
            <a:r>
              <a:rPr dirty="0" err="1"/>
              <a:t>tái</a:t>
            </a:r>
            <a:r>
              <a:rPr dirty="0"/>
              <a:t> </a:t>
            </a:r>
            <a:r>
              <a:rPr dirty="0" err="1"/>
              <a:t>wān</a:t>
            </a:r>
            <a:r>
              <a:rPr dirty="0"/>
              <a:t> </a:t>
            </a:r>
          </a:p>
          <a:p>
            <a:pPr marL="0" indent="0">
              <a:buNone/>
              <a:defRPr sz="7600"/>
            </a:pPr>
            <a:r>
              <a:rPr dirty="0" smtClean="0"/>
              <a:t>________</a:t>
            </a:r>
            <a:r>
              <a:rPr lang="en-US" altLang="zh-TW" dirty="0" smtClean="0"/>
              <a:t>____</a:t>
            </a:r>
            <a:r>
              <a:rPr dirty="0" smtClean="0">
                <a:solidFill>
                  <a:srgbClr val="FF0000"/>
                </a:solidFill>
              </a:rPr>
              <a:t>人 </a:t>
            </a:r>
            <a:r>
              <a:rPr dirty="0" err="1">
                <a:solidFill>
                  <a:srgbClr val="FF0000"/>
                </a:solidFill>
              </a:rPr>
              <a:t>rén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捷克 jié kè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9600" dirty="0" err="1"/>
              <a:t>捷克</a:t>
            </a:r>
            <a:r>
              <a:rPr sz="6000" dirty="0"/>
              <a:t> </a:t>
            </a:r>
            <a:r>
              <a:rPr sz="6000" dirty="0" err="1"/>
              <a:t>jié</a:t>
            </a:r>
            <a:r>
              <a:rPr sz="6000" dirty="0"/>
              <a:t> </a:t>
            </a:r>
            <a:r>
              <a:rPr sz="6000" dirty="0" err="1"/>
              <a:t>kè</a:t>
            </a:r>
            <a:r>
              <a:rPr sz="6000" dirty="0"/>
              <a:t> </a:t>
            </a:r>
          </a:p>
        </p:txBody>
      </p:sp>
      <p:sp>
        <p:nvSpPr>
          <p:cNvPr id="19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97" name="捷克.png" descr="捷克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3810" y="2803659"/>
            <a:ext cx="9537180" cy="61528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捷克人 jié kè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捷克人</a:t>
            </a:r>
            <a:r>
              <a:rPr dirty="0"/>
              <a:t> </a:t>
            </a:r>
            <a:r>
              <a:rPr dirty="0" err="1"/>
              <a:t>jié</a:t>
            </a:r>
            <a:r>
              <a:rPr dirty="0"/>
              <a:t> </a:t>
            </a:r>
            <a:r>
              <a:rPr dirty="0" err="1"/>
              <a:t>kè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00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01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4998" y="2734444"/>
            <a:ext cx="5018612" cy="5558452"/>
          </a:xfrm>
          <a:prstGeom prst="rect">
            <a:avLst/>
          </a:prstGeom>
        </p:spPr>
      </p:pic>
      <p:pic>
        <p:nvPicPr>
          <p:cNvPr id="202" name="捷克.png" descr="捷克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863" y="2976706"/>
            <a:ext cx="6993135" cy="45024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你是台湾人吗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600"/>
            </a:pPr>
            <a:r>
              <a:rPr dirty="0" err="1"/>
              <a:t>你是台湾人吗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6600"/>
            </a:pPr>
            <a:endParaRPr dirty="0"/>
          </a:p>
          <a:p>
            <a:pPr marL="0" indent="0" algn="ctr">
              <a:buNone/>
              <a:defRPr sz="6600"/>
            </a:pPr>
            <a:r>
              <a:rPr dirty="0" err="1"/>
              <a:t>是，我是台湾人</a:t>
            </a:r>
            <a:endParaRPr dirty="0"/>
          </a:p>
          <a:p>
            <a:pPr marL="0" indent="0" algn="ctr">
              <a:buNone/>
              <a:defRPr sz="6600"/>
            </a:pPr>
            <a:r>
              <a:rPr dirty="0" err="1"/>
              <a:t>不，我不是台湾人</a:t>
            </a:r>
            <a:r>
              <a:rPr dirty="0"/>
              <a:t>，</a:t>
            </a:r>
            <a:br>
              <a:rPr dirty="0"/>
            </a:br>
            <a:r>
              <a:rPr dirty="0" err="1"/>
              <a:t>我是捷克人</a:t>
            </a:r>
            <a:r>
              <a:rPr dirty="0"/>
              <a:t>。</a:t>
            </a:r>
          </a:p>
        </p:txBody>
      </p:sp>
      <p:pic>
        <p:nvPicPr>
          <p:cNvPr id="206" name="1200px-Flag_of_the_Republic_of_China.svg.png" descr="1200px-Flag_of_the_Republic_of_China.svg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4909" y="674617"/>
            <a:ext cx="3284747" cy="2155966"/>
          </a:xfrm>
          <a:prstGeom prst="rect">
            <a:avLst/>
          </a:prstGeom>
        </p:spPr>
      </p:pic>
      <p:pic>
        <p:nvPicPr>
          <p:cNvPr id="207" name="捷克.png" descr="捷克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8477" y="628650"/>
            <a:ext cx="3517901" cy="2247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法国 fǎ guó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法国</a:t>
            </a:r>
            <a:r>
              <a:rPr dirty="0"/>
              <a:t> </a:t>
            </a:r>
            <a:r>
              <a:rPr dirty="0" err="1"/>
              <a:t>fǎ</a:t>
            </a:r>
            <a:r>
              <a:rPr dirty="0"/>
              <a:t> </a:t>
            </a:r>
            <a:r>
              <a:rPr dirty="0" err="1"/>
              <a:t>guó</a:t>
            </a:r>
            <a:endParaRPr dirty="0"/>
          </a:p>
        </p:txBody>
      </p:sp>
      <p:sp>
        <p:nvSpPr>
          <p:cNvPr id="210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1" name="法国.jpeg" descr="法国.jpe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6849" y="2784478"/>
            <a:ext cx="9411102" cy="61912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法国人 fǎ guó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法国人</a:t>
            </a:r>
            <a:r>
              <a:rPr dirty="0"/>
              <a:t> </a:t>
            </a:r>
            <a:r>
              <a:rPr dirty="0" err="1"/>
              <a:t>fǎ</a:t>
            </a:r>
            <a:r>
              <a:rPr dirty="0"/>
              <a:t> </a:t>
            </a:r>
            <a:r>
              <a:rPr dirty="0" err="1"/>
              <a:t>guó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14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5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0769" y="3765576"/>
            <a:ext cx="5018612" cy="5558452"/>
          </a:xfrm>
          <a:prstGeom prst="rect">
            <a:avLst/>
          </a:prstGeom>
        </p:spPr>
      </p:pic>
      <p:pic>
        <p:nvPicPr>
          <p:cNvPr id="216" name="法国.jpeg" descr="法国.jpe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4870" y="2970656"/>
            <a:ext cx="7072518" cy="46443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韩国 hán guó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韩国</a:t>
            </a:r>
            <a:r>
              <a:rPr dirty="0"/>
              <a:t> </a:t>
            </a:r>
            <a:r>
              <a:rPr dirty="0" err="1"/>
              <a:t>hán</a:t>
            </a:r>
            <a:r>
              <a:rPr dirty="0"/>
              <a:t> </a:t>
            </a:r>
            <a:r>
              <a:rPr dirty="0" err="1"/>
              <a:t>guó</a:t>
            </a:r>
            <a:r>
              <a:rPr dirty="0"/>
              <a:t> </a:t>
            </a:r>
          </a:p>
        </p:txBody>
      </p:sp>
      <p:sp>
        <p:nvSpPr>
          <p:cNvPr id="21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20" name="韩国.jpg" descr="韩国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4702" y="3129182"/>
            <a:ext cx="6915396" cy="55018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韩国人 hán guó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韩国人</a:t>
            </a:r>
            <a:r>
              <a:rPr dirty="0"/>
              <a:t> </a:t>
            </a:r>
            <a:r>
              <a:rPr dirty="0" err="1"/>
              <a:t>hán</a:t>
            </a:r>
            <a:r>
              <a:rPr dirty="0"/>
              <a:t> </a:t>
            </a:r>
            <a:r>
              <a:rPr dirty="0" err="1"/>
              <a:t>guó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2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24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0769" y="3765576"/>
            <a:ext cx="5018612" cy="5558452"/>
          </a:xfrm>
          <a:prstGeom prst="rect">
            <a:avLst/>
          </a:prstGeom>
        </p:spPr>
      </p:pic>
      <p:pic>
        <p:nvPicPr>
          <p:cNvPr id="225" name="韩国.jpg" descr="韩国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736" y="2610124"/>
            <a:ext cx="7085555" cy="56379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你是法国人吗？…"/>
          <p:cNvSpPr txBox="1">
            <a:spLocks noGrp="1"/>
          </p:cNvSpPr>
          <p:nvPr>
            <p:ph type="body" idx="1"/>
          </p:nvPr>
        </p:nvSpPr>
        <p:spPr>
          <a:xfrm>
            <a:off x="1112289" y="3672106"/>
            <a:ext cx="10795000" cy="5715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你是法国人吗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66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6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是，我是法国人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 sz="6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不，我不是法国人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我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是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韩国人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229" name="法国.jpeg" descr="法国.jpe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298" y="455664"/>
            <a:ext cx="3972721" cy="2593872"/>
          </a:xfrm>
          <a:prstGeom prst="rect">
            <a:avLst/>
          </a:prstGeom>
        </p:spPr>
      </p:pic>
      <p:pic>
        <p:nvPicPr>
          <p:cNvPr id="230" name="韩国.jpg" descr="韩国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2081" y="397805"/>
            <a:ext cx="3425088" cy="27095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03897" y="1381327"/>
            <a:ext cx="97665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/>
              <a:t>Please tell me</a:t>
            </a:r>
          </a:p>
          <a:p>
            <a:r>
              <a:rPr lang="en-US" altLang="zh-TW" sz="6600" dirty="0" smtClean="0"/>
              <a:t>your CHINESE NAME</a:t>
            </a:r>
            <a:endParaRPr lang="zh-TW" altLang="en-US" sz="6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135220" y="4747099"/>
            <a:ext cx="9503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Choose the color you like</a:t>
            </a:r>
          </a:p>
          <a:p>
            <a:r>
              <a:rPr lang="en-US" altLang="zh-TW" sz="6000" dirty="0" smtClean="0"/>
              <a:t>And write down your name</a:t>
            </a:r>
          </a:p>
          <a:p>
            <a:r>
              <a:rPr lang="en-US" altLang="zh-TW" sz="6000" dirty="0" smtClean="0"/>
              <a:t>on the card.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742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日本 rì bě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日本</a:t>
            </a:r>
            <a:r>
              <a:rPr dirty="0"/>
              <a:t> </a:t>
            </a:r>
            <a:r>
              <a:rPr dirty="0" err="1"/>
              <a:t>rì</a:t>
            </a:r>
            <a:r>
              <a:rPr dirty="0"/>
              <a:t> </a:t>
            </a:r>
            <a:r>
              <a:rPr dirty="0" err="1"/>
              <a:t>běn</a:t>
            </a:r>
            <a:r>
              <a:rPr dirty="0"/>
              <a:t> </a:t>
            </a:r>
          </a:p>
        </p:txBody>
      </p:sp>
      <p:sp>
        <p:nvSpPr>
          <p:cNvPr id="23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34" name="日本.jpeg" descr="日本.jpe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1242" y="3221151"/>
            <a:ext cx="8042316" cy="53178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日本人 rì běn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日本人</a:t>
            </a:r>
            <a:r>
              <a:rPr dirty="0"/>
              <a:t> </a:t>
            </a:r>
            <a:r>
              <a:rPr dirty="0" err="1"/>
              <a:t>rì</a:t>
            </a:r>
            <a:r>
              <a:rPr dirty="0"/>
              <a:t> </a:t>
            </a:r>
            <a:r>
              <a:rPr dirty="0" err="1"/>
              <a:t>běn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3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38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39" name="日本.jpeg" descr="日本.jpe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927" y="2839072"/>
            <a:ext cx="6820051" cy="45045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斯洛伐克 sī luò fá kè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斯洛伐克</a:t>
            </a:r>
            <a:r>
              <a:rPr sz="9600" dirty="0"/>
              <a:t> </a:t>
            </a:r>
            <a:r>
              <a:rPr dirty="0" err="1"/>
              <a:t>sī</a:t>
            </a:r>
            <a:r>
              <a:rPr dirty="0"/>
              <a:t> </a:t>
            </a:r>
            <a:r>
              <a:rPr dirty="0" err="1"/>
              <a:t>luò</a:t>
            </a:r>
            <a:r>
              <a:rPr dirty="0"/>
              <a:t> </a:t>
            </a:r>
            <a:r>
              <a:rPr dirty="0" err="1"/>
              <a:t>fá</a:t>
            </a:r>
            <a:r>
              <a:rPr dirty="0"/>
              <a:t> </a:t>
            </a:r>
            <a:r>
              <a:rPr dirty="0" err="1"/>
              <a:t>kè</a:t>
            </a:r>
            <a:endParaRPr dirty="0"/>
          </a:p>
        </p:txBody>
      </p:sp>
      <p:sp>
        <p:nvSpPr>
          <p:cNvPr id="24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43" name="斯洛伐克.png" descr="斯洛伐克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2641" y="2590527"/>
            <a:ext cx="9919518" cy="65791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斯洛伐克人 sī luò fá kè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7463">
              <a:defRPr sz="6992"/>
            </a:lvl1pPr>
          </a:lstStyle>
          <a:p>
            <a:r>
              <a:rPr sz="9600" dirty="0" err="1"/>
              <a:t>斯洛伐克人</a:t>
            </a:r>
            <a:r>
              <a:rPr dirty="0"/>
              <a:t> </a:t>
            </a:r>
            <a:r>
              <a:rPr dirty="0" err="1"/>
              <a:t>sī</a:t>
            </a:r>
            <a:r>
              <a:rPr dirty="0"/>
              <a:t> </a:t>
            </a:r>
            <a:r>
              <a:rPr dirty="0" err="1"/>
              <a:t>luò</a:t>
            </a:r>
            <a:r>
              <a:rPr dirty="0"/>
              <a:t> </a:t>
            </a:r>
            <a:r>
              <a:rPr dirty="0" err="1"/>
              <a:t>fá</a:t>
            </a:r>
            <a:r>
              <a:rPr dirty="0"/>
              <a:t> </a:t>
            </a:r>
            <a:r>
              <a:rPr dirty="0" err="1"/>
              <a:t>kè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4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47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48" name="斯洛伐克.png" descr="斯洛伐克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3642" y="2997200"/>
            <a:ext cx="7216463" cy="477710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希腊 xī là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希腊</a:t>
            </a:r>
            <a:r>
              <a:rPr dirty="0"/>
              <a:t> </a:t>
            </a:r>
            <a:r>
              <a:rPr dirty="0" err="1"/>
              <a:t>xī</a:t>
            </a:r>
            <a:r>
              <a:rPr dirty="0"/>
              <a:t> </a:t>
            </a:r>
            <a:r>
              <a:rPr dirty="0" err="1"/>
              <a:t>là</a:t>
            </a:r>
            <a:endParaRPr dirty="0"/>
          </a:p>
        </p:txBody>
      </p:sp>
      <p:sp>
        <p:nvSpPr>
          <p:cNvPr id="25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52" name="希腊.jpg" descr="希腊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409" y="2709617"/>
            <a:ext cx="10009982" cy="63409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希腊人 xī là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希腊人</a:t>
            </a:r>
            <a:r>
              <a:rPr dirty="0"/>
              <a:t> </a:t>
            </a:r>
            <a:r>
              <a:rPr dirty="0" err="1"/>
              <a:t>xī</a:t>
            </a:r>
            <a:r>
              <a:rPr dirty="0"/>
              <a:t> </a:t>
            </a:r>
            <a:r>
              <a:rPr dirty="0" err="1"/>
              <a:t>là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5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56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57" name="希腊.jpg" descr="希腊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5327" y="3276600"/>
            <a:ext cx="8229601" cy="5207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加拿大 jiā ná dà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加拿大</a:t>
            </a:r>
            <a:r>
              <a:rPr dirty="0"/>
              <a:t> </a:t>
            </a:r>
            <a:r>
              <a:rPr dirty="0" err="1"/>
              <a:t>jiā</a:t>
            </a:r>
            <a:r>
              <a:rPr dirty="0"/>
              <a:t> </a:t>
            </a:r>
            <a:r>
              <a:rPr dirty="0" err="1"/>
              <a:t>ná</a:t>
            </a:r>
            <a:r>
              <a:rPr dirty="0"/>
              <a:t> </a:t>
            </a:r>
            <a:r>
              <a:rPr dirty="0" err="1"/>
              <a:t>dà</a:t>
            </a:r>
            <a:endParaRPr dirty="0"/>
          </a:p>
        </p:txBody>
      </p:sp>
      <p:sp>
        <p:nvSpPr>
          <p:cNvPr id="260" name="內文"/>
          <p:cNvSpPr txBox="1">
            <a:spLocks noGrp="1"/>
          </p:cNvSpPr>
          <p:nvPr>
            <p:ph type="body" idx="1"/>
          </p:nvPr>
        </p:nvSpPr>
        <p:spPr>
          <a:xfrm>
            <a:off x="2099194" y="3271173"/>
            <a:ext cx="10795001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61" name="加拿大.png" descr="加拿大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6061" y="2959320"/>
            <a:ext cx="8352678" cy="63387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加拿大人 jiā ná dà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加拿大人</a:t>
            </a:r>
            <a:r>
              <a:rPr dirty="0"/>
              <a:t> </a:t>
            </a:r>
            <a:r>
              <a:rPr dirty="0" err="1"/>
              <a:t>jiā</a:t>
            </a:r>
            <a:r>
              <a:rPr dirty="0"/>
              <a:t> </a:t>
            </a:r>
            <a:r>
              <a:rPr dirty="0" err="1"/>
              <a:t>ná</a:t>
            </a:r>
            <a:r>
              <a:rPr dirty="0"/>
              <a:t> </a:t>
            </a:r>
            <a:r>
              <a:rPr dirty="0" err="1"/>
              <a:t>dà</a:t>
            </a:r>
            <a:r>
              <a:rPr dirty="0"/>
              <a:t> </a:t>
            </a:r>
            <a:r>
              <a:rPr dirty="0" err="1"/>
              <a:t>rén</a:t>
            </a:r>
            <a:r>
              <a:rPr dirty="0"/>
              <a:t> </a:t>
            </a:r>
          </a:p>
        </p:txBody>
      </p:sp>
      <p:sp>
        <p:nvSpPr>
          <p:cNvPr id="264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65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66" name="加拿大.png" descr="加拿大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9282" y="3314203"/>
            <a:ext cx="6890354" cy="52234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芬兰 fēn lá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芬兰</a:t>
            </a:r>
            <a:r>
              <a:rPr dirty="0"/>
              <a:t> </a:t>
            </a:r>
            <a:r>
              <a:rPr dirty="0" err="1"/>
              <a:t>fēn</a:t>
            </a:r>
            <a:r>
              <a:rPr dirty="0"/>
              <a:t> </a:t>
            </a:r>
            <a:r>
              <a:rPr dirty="0" err="1"/>
              <a:t>lán</a:t>
            </a:r>
            <a:endParaRPr dirty="0"/>
          </a:p>
        </p:txBody>
      </p:sp>
      <p:sp>
        <p:nvSpPr>
          <p:cNvPr id="26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70" name="芬兰.png" descr="芬兰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100" y="2800350"/>
            <a:ext cx="10134600" cy="6159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芬兰人 fēn lán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芬兰人</a:t>
            </a:r>
            <a:r>
              <a:rPr dirty="0"/>
              <a:t> </a:t>
            </a:r>
            <a:r>
              <a:rPr dirty="0" err="1"/>
              <a:t>fēn</a:t>
            </a:r>
            <a:r>
              <a:rPr dirty="0"/>
              <a:t> </a:t>
            </a:r>
            <a:r>
              <a:rPr dirty="0" err="1"/>
              <a:t>lán</a:t>
            </a:r>
            <a:r>
              <a:rPr dirty="0"/>
              <a:t> </a:t>
            </a:r>
            <a:r>
              <a:rPr dirty="0" err="1"/>
              <a:t>rén</a:t>
            </a:r>
            <a:r>
              <a:rPr dirty="0"/>
              <a:t> </a:t>
            </a:r>
          </a:p>
        </p:txBody>
      </p:sp>
      <p:sp>
        <p:nvSpPr>
          <p:cNvPr id="27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74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75" name="芬兰.png" descr="芬兰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556" y="3599691"/>
            <a:ext cx="7519169" cy="45608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你好…"/>
          <p:cNvSpPr txBox="1">
            <a:spLocks noGrp="1"/>
          </p:cNvSpPr>
          <p:nvPr>
            <p:ph type="body" idx="4294967295"/>
          </p:nvPr>
        </p:nvSpPr>
        <p:spPr>
          <a:xfrm>
            <a:off x="1225686" y="2049834"/>
            <a:ext cx="107950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  <a:defRPr sz="7300"/>
            </a:pPr>
            <a:r>
              <a:rPr sz="9600" dirty="0" err="1" smtClean="0"/>
              <a:t>你好</a:t>
            </a:r>
            <a:endParaRPr lang="en-US" sz="9600" dirty="0"/>
          </a:p>
          <a:p>
            <a:pPr marL="0" indent="0" algn="ctr">
              <a:buNone/>
              <a:defRPr sz="7300"/>
            </a:pPr>
            <a:endParaRPr sz="9600" dirty="0"/>
          </a:p>
          <a:p>
            <a:pPr marL="0" indent="0" algn="ctr">
              <a:buNone/>
              <a:defRPr sz="7300"/>
            </a:pPr>
            <a:r>
              <a:rPr sz="9600" dirty="0" err="1"/>
              <a:t>您好</a:t>
            </a:r>
            <a:r>
              <a:rPr sz="96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德国 dé guó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德国</a:t>
            </a:r>
            <a:r>
              <a:rPr dirty="0"/>
              <a:t> </a:t>
            </a:r>
            <a:r>
              <a:rPr dirty="0" err="1"/>
              <a:t>dé</a:t>
            </a:r>
            <a:r>
              <a:rPr dirty="0"/>
              <a:t> </a:t>
            </a:r>
            <a:r>
              <a:rPr dirty="0" err="1"/>
              <a:t>guó</a:t>
            </a:r>
            <a:endParaRPr dirty="0"/>
          </a:p>
        </p:txBody>
      </p:sp>
      <p:sp>
        <p:nvSpPr>
          <p:cNvPr id="27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79" name="德国.jpeg" descr="德国.jpe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2147" y="2962226"/>
            <a:ext cx="8820506" cy="58357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德国人 dé guó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德国人</a:t>
            </a:r>
            <a:r>
              <a:rPr dirty="0"/>
              <a:t> </a:t>
            </a:r>
            <a:r>
              <a:rPr dirty="0" err="1"/>
              <a:t>dé</a:t>
            </a:r>
            <a:r>
              <a:rPr dirty="0"/>
              <a:t> </a:t>
            </a:r>
            <a:r>
              <a:rPr dirty="0" err="1"/>
              <a:t>guó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8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83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84" name="德国.jpeg" descr="德国.jpe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6415" y="3725013"/>
            <a:ext cx="6527976" cy="43101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你好，你是_______人吗？…"/>
          <p:cNvSpPr txBox="1">
            <a:spLocks noGrp="1"/>
          </p:cNvSpPr>
          <p:nvPr>
            <p:ph type="body" idx="1"/>
          </p:nvPr>
        </p:nvSpPr>
        <p:spPr>
          <a:xfrm>
            <a:off x="1104900" y="3774332"/>
            <a:ext cx="10795000" cy="49632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600"/>
            </a:pPr>
            <a:r>
              <a:rPr dirty="0" err="1"/>
              <a:t>你好，你是</a:t>
            </a:r>
            <a:r>
              <a:rPr dirty="0"/>
              <a:t>_______</a:t>
            </a:r>
            <a:r>
              <a:rPr dirty="0" err="1"/>
              <a:t>人吗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6600"/>
            </a:pPr>
            <a:endParaRPr dirty="0"/>
          </a:p>
          <a:p>
            <a:pPr marL="0" indent="0" algn="ctr">
              <a:buNone/>
              <a:defRPr sz="6600"/>
            </a:pPr>
            <a:r>
              <a:rPr dirty="0" err="1"/>
              <a:t>不，我不是</a:t>
            </a:r>
            <a:r>
              <a:rPr dirty="0"/>
              <a:t>_________人，</a:t>
            </a:r>
            <a:br>
              <a:rPr dirty="0"/>
            </a:br>
            <a:r>
              <a:rPr dirty="0" err="1"/>
              <a:t>我是</a:t>
            </a:r>
            <a:r>
              <a:rPr dirty="0"/>
              <a:t>__________人</a:t>
            </a:r>
          </a:p>
        </p:txBody>
      </p:sp>
      <p:pic>
        <p:nvPicPr>
          <p:cNvPr id="291" name="捷克.png" descr="捷克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115" y="628649"/>
            <a:ext cx="3517901" cy="2247901"/>
          </a:xfrm>
          <a:prstGeom prst="rect">
            <a:avLst/>
          </a:prstGeom>
        </p:spPr>
      </p:pic>
      <p:pic>
        <p:nvPicPr>
          <p:cNvPr id="292" name="法国.jpeg" descr="法国.jpe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7560" y="571499"/>
            <a:ext cx="3622490" cy="23622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你好，你是_______人吗？…"/>
          <p:cNvSpPr txBox="1">
            <a:spLocks noGrp="1"/>
          </p:cNvSpPr>
          <p:nvPr>
            <p:ph type="body" idx="1"/>
          </p:nvPr>
        </p:nvSpPr>
        <p:spPr>
          <a:xfrm>
            <a:off x="1104900" y="3618688"/>
            <a:ext cx="10795000" cy="511891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600"/>
            </a:pPr>
            <a:r>
              <a:rPr dirty="0" err="1"/>
              <a:t>你好，你是</a:t>
            </a:r>
            <a:r>
              <a:rPr dirty="0"/>
              <a:t>_______</a:t>
            </a:r>
            <a:r>
              <a:rPr dirty="0" err="1"/>
              <a:t>人吗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6600"/>
            </a:pPr>
            <a:endParaRPr dirty="0"/>
          </a:p>
          <a:p>
            <a:pPr marL="0" indent="0" algn="ctr">
              <a:buNone/>
              <a:defRPr sz="6600"/>
            </a:pPr>
            <a:r>
              <a:rPr dirty="0" err="1"/>
              <a:t>不，我不是</a:t>
            </a:r>
            <a:r>
              <a:rPr dirty="0"/>
              <a:t>_________人，</a:t>
            </a:r>
            <a:br>
              <a:rPr dirty="0"/>
            </a:br>
            <a:r>
              <a:rPr dirty="0" err="1"/>
              <a:t>我是</a:t>
            </a:r>
            <a:r>
              <a:rPr dirty="0"/>
              <a:t>__________人</a:t>
            </a:r>
          </a:p>
        </p:txBody>
      </p:sp>
      <p:pic>
        <p:nvPicPr>
          <p:cNvPr id="296" name="日本.jpeg" descr="日本.jpe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8329" y="580061"/>
            <a:ext cx="3467101" cy="2273301"/>
          </a:xfrm>
          <a:prstGeom prst="rect">
            <a:avLst/>
          </a:prstGeom>
        </p:spPr>
      </p:pic>
      <p:pic>
        <p:nvPicPr>
          <p:cNvPr id="297" name="加拿大.png" descr="加拿大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2744" y="497511"/>
            <a:ext cx="3238501" cy="24384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你好，你是_______人吗？…"/>
          <p:cNvSpPr txBox="1">
            <a:spLocks noGrp="1"/>
          </p:cNvSpPr>
          <p:nvPr>
            <p:ph type="body" idx="1"/>
          </p:nvPr>
        </p:nvSpPr>
        <p:spPr>
          <a:xfrm>
            <a:off x="1104900" y="3871608"/>
            <a:ext cx="10795000" cy="486599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600"/>
            </a:pPr>
            <a:r>
              <a:rPr dirty="0" err="1"/>
              <a:t>你好，你是</a:t>
            </a:r>
            <a:r>
              <a:rPr dirty="0"/>
              <a:t>_______</a:t>
            </a:r>
            <a:r>
              <a:rPr dirty="0" err="1"/>
              <a:t>人吗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6600"/>
            </a:pPr>
            <a:endParaRPr dirty="0"/>
          </a:p>
          <a:p>
            <a:pPr marL="0" indent="0" algn="ctr">
              <a:buNone/>
              <a:defRPr sz="6600"/>
            </a:pPr>
            <a:r>
              <a:rPr dirty="0" err="1"/>
              <a:t>不，我不是</a:t>
            </a:r>
            <a:r>
              <a:rPr dirty="0"/>
              <a:t>_________人，</a:t>
            </a:r>
            <a:br>
              <a:rPr dirty="0"/>
            </a:br>
            <a:r>
              <a:rPr dirty="0" err="1"/>
              <a:t>我是</a:t>
            </a:r>
            <a:r>
              <a:rPr dirty="0"/>
              <a:t>__________人</a:t>
            </a:r>
          </a:p>
        </p:txBody>
      </p:sp>
      <p:pic>
        <p:nvPicPr>
          <p:cNvPr id="301" name="芬兰.png" descr="芬兰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924" y="394034"/>
            <a:ext cx="4502914" cy="2717132"/>
          </a:xfrm>
          <a:prstGeom prst="rect">
            <a:avLst/>
          </a:prstGeom>
        </p:spPr>
      </p:pic>
      <p:pic>
        <p:nvPicPr>
          <p:cNvPr id="302" name="斯洛伐克.png" descr="斯洛伐克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0798" y="316954"/>
            <a:ext cx="4357738" cy="28712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你好，你是_______人吗？…"/>
          <p:cNvSpPr txBox="1">
            <a:spLocks noGrp="1"/>
          </p:cNvSpPr>
          <p:nvPr>
            <p:ph type="body" idx="1"/>
          </p:nvPr>
        </p:nvSpPr>
        <p:spPr>
          <a:xfrm>
            <a:off x="1104900" y="3852152"/>
            <a:ext cx="10795000" cy="488544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600"/>
            </a:pPr>
            <a:r>
              <a:rPr dirty="0" err="1"/>
              <a:t>你好，你是</a:t>
            </a:r>
            <a:r>
              <a:rPr dirty="0"/>
              <a:t>_______</a:t>
            </a:r>
            <a:r>
              <a:rPr dirty="0" err="1"/>
              <a:t>人吗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6600"/>
            </a:pPr>
            <a:endParaRPr dirty="0"/>
          </a:p>
          <a:p>
            <a:pPr marL="0" indent="0" algn="ctr">
              <a:buNone/>
              <a:defRPr sz="6600"/>
            </a:pPr>
            <a:r>
              <a:rPr dirty="0" err="1"/>
              <a:t>不，我不是</a:t>
            </a:r>
            <a:r>
              <a:rPr dirty="0"/>
              <a:t>_________人，</a:t>
            </a:r>
            <a:br>
              <a:rPr dirty="0"/>
            </a:br>
            <a:r>
              <a:rPr dirty="0" err="1"/>
              <a:t>我是</a:t>
            </a:r>
            <a:r>
              <a:rPr dirty="0"/>
              <a:t>__________人</a:t>
            </a:r>
          </a:p>
        </p:txBody>
      </p:sp>
      <p:pic>
        <p:nvPicPr>
          <p:cNvPr id="306" name="德国.jpeg" descr="德国.jpe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299" y="685414"/>
            <a:ext cx="3467101" cy="2273301"/>
          </a:xfrm>
          <a:prstGeom prst="rect">
            <a:avLst/>
          </a:prstGeom>
        </p:spPr>
      </p:pic>
      <p:pic>
        <p:nvPicPr>
          <p:cNvPr id="307" name="1200px-Flag_of_the_Republic_of_China.svg.png" descr="1200px-Flag_of_the_Republic_of_China.svg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2375" y="519657"/>
            <a:ext cx="3958022" cy="26048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俄罗斯 é luó sī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俄罗斯</a:t>
            </a:r>
            <a:r>
              <a:rPr dirty="0"/>
              <a:t> é </a:t>
            </a:r>
            <a:r>
              <a:rPr dirty="0" err="1"/>
              <a:t>luó</a:t>
            </a:r>
            <a:r>
              <a:rPr dirty="0"/>
              <a:t> </a:t>
            </a:r>
            <a:r>
              <a:rPr dirty="0" err="1"/>
              <a:t>sī</a:t>
            </a:r>
            <a:endParaRPr dirty="0"/>
          </a:p>
        </p:txBody>
      </p:sp>
      <p:sp>
        <p:nvSpPr>
          <p:cNvPr id="20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0" name="俄罗斯.png" descr="俄罗斯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4994" y="2978763"/>
            <a:ext cx="8754812" cy="58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21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俄罗斯人 é luó sī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俄罗斯人</a:t>
            </a:r>
            <a:r>
              <a:rPr dirty="0"/>
              <a:t> é </a:t>
            </a:r>
            <a:r>
              <a:rPr dirty="0" err="1"/>
              <a:t>luó</a:t>
            </a:r>
            <a:r>
              <a:rPr dirty="0"/>
              <a:t> </a:t>
            </a:r>
            <a:r>
              <a:rPr dirty="0" err="1"/>
              <a:t>sī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1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4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15" name="俄罗斯.png" descr="俄罗斯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770" y="3779263"/>
            <a:ext cx="6353309" cy="42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白俄罗斯.png" descr="白俄罗斯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469" y="3459702"/>
            <a:ext cx="8123681" cy="48407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04899" y="556475"/>
            <a:ext cx="11677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9600" dirty="0"/>
              <a:t>白俄罗</a:t>
            </a:r>
            <a:r>
              <a:rPr lang="zh-TW" altLang="en-US" sz="9600" dirty="0" smtClean="0"/>
              <a:t>斯 </a:t>
            </a:r>
            <a:r>
              <a:rPr lang="en-US" altLang="zh-TW" sz="9600" dirty="0" err="1"/>
              <a:t>bái</a:t>
            </a:r>
            <a:r>
              <a:rPr lang="en-US" altLang="zh-TW" sz="9600" dirty="0"/>
              <a:t> é </a:t>
            </a:r>
            <a:r>
              <a:rPr lang="en-US" altLang="zh-TW" sz="9600" dirty="0" err="1"/>
              <a:t>luó</a:t>
            </a:r>
            <a:r>
              <a:rPr lang="en-US" altLang="zh-TW" sz="9600" dirty="0"/>
              <a:t> </a:t>
            </a:r>
            <a:r>
              <a:rPr lang="en-US" altLang="zh-TW" sz="9600" dirty="0" err="1" smtClean="0"/>
              <a:t>sī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861885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白俄罗斯人 bái é luó sī rén"/>
          <p:cNvSpPr txBox="1">
            <a:spLocks noGrp="1"/>
          </p:cNvSpPr>
          <p:nvPr>
            <p:ph type="title"/>
          </p:nvPr>
        </p:nvSpPr>
        <p:spPr>
          <a:xfrm>
            <a:off x="901469" y="520192"/>
            <a:ext cx="11687198" cy="1885244"/>
          </a:xfrm>
          <a:prstGeom prst="rect">
            <a:avLst/>
          </a:prstGeom>
        </p:spPr>
        <p:txBody>
          <a:bodyPr>
            <a:normAutofit/>
          </a:bodyPr>
          <a:lstStyle>
            <a:lvl1pPr defTabSz="537463">
              <a:defRPr sz="6992"/>
            </a:lvl1pPr>
          </a:lstStyle>
          <a:p>
            <a:r>
              <a:rPr sz="9600" dirty="0" err="1"/>
              <a:t>白俄罗斯人</a:t>
            </a:r>
            <a:r>
              <a:rPr dirty="0"/>
              <a:t> </a:t>
            </a:r>
            <a:r>
              <a:rPr dirty="0" err="1"/>
              <a:t>bái</a:t>
            </a:r>
            <a:r>
              <a:rPr dirty="0"/>
              <a:t> é </a:t>
            </a:r>
            <a:r>
              <a:rPr dirty="0" err="1"/>
              <a:t>luó</a:t>
            </a:r>
            <a:r>
              <a:rPr dirty="0"/>
              <a:t> </a:t>
            </a:r>
            <a:r>
              <a:rPr dirty="0" err="1"/>
              <a:t>sī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1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19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20" name="白俄罗斯.png" descr="白俄罗斯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8818" y="3710214"/>
            <a:ext cx="7668120" cy="37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5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你好吗？…"/>
          <p:cNvSpPr txBox="1">
            <a:spLocks noGrp="1"/>
          </p:cNvSpPr>
          <p:nvPr>
            <p:ph type="body" idx="4294967295"/>
          </p:nvPr>
        </p:nvSpPr>
        <p:spPr>
          <a:xfrm>
            <a:off x="1575881" y="2147111"/>
            <a:ext cx="107950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  <a:defRPr sz="7300"/>
            </a:pPr>
            <a:r>
              <a:rPr sz="9600" dirty="0" err="1" smtClean="0"/>
              <a:t>你好吗</a:t>
            </a:r>
            <a:r>
              <a:rPr sz="9600" dirty="0" smtClean="0"/>
              <a:t>？</a:t>
            </a:r>
            <a:endParaRPr lang="en-US" sz="9600" dirty="0" smtClean="0"/>
          </a:p>
          <a:p>
            <a:pPr marL="0" indent="0" algn="ctr">
              <a:buNone/>
              <a:defRPr sz="7300"/>
            </a:pPr>
            <a:endParaRPr sz="9600" dirty="0"/>
          </a:p>
          <a:p>
            <a:pPr marL="0" indent="0" algn="ctr">
              <a:buNone/>
              <a:defRPr sz="7300"/>
            </a:pPr>
            <a:r>
              <a:rPr sz="9600" dirty="0" err="1" smtClean="0"/>
              <a:t>我很好</a:t>
            </a:r>
            <a:r>
              <a:rPr sz="9600" dirty="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西班牙 xī bān yá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西班牙</a:t>
            </a:r>
            <a:r>
              <a:rPr dirty="0"/>
              <a:t> </a:t>
            </a:r>
            <a:r>
              <a:rPr dirty="0" err="1"/>
              <a:t>xī</a:t>
            </a:r>
            <a:r>
              <a:rPr dirty="0"/>
              <a:t> </a:t>
            </a:r>
            <a:r>
              <a:rPr dirty="0" err="1"/>
              <a:t>bān</a:t>
            </a:r>
            <a:r>
              <a:rPr dirty="0"/>
              <a:t> </a:t>
            </a:r>
            <a:r>
              <a:rPr dirty="0" err="1"/>
              <a:t>yá</a:t>
            </a:r>
            <a:endParaRPr dirty="0"/>
          </a:p>
        </p:txBody>
      </p:sp>
      <p:sp>
        <p:nvSpPr>
          <p:cNvPr id="223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24" name="西班牙.jpg" descr="西班牙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3391" y="2816657"/>
            <a:ext cx="9218018" cy="61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17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西班牙人 xī bān yá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西班牙人</a:t>
            </a:r>
            <a:r>
              <a:rPr dirty="0"/>
              <a:t> </a:t>
            </a:r>
            <a:r>
              <a:rPr dirty="0" err="1"/>
              <a:t>xī</a:t>
            </a:r>
            <a:r>
              <a:rPr dirty="0"/>
              <a:t> </a:t>
            </a:r>
            <a:r>
              <a:rPr dirty="0" err="1"/>
              <a:t>bān</a:t>
            </a:r>
            <a:r>
              <a:rPr dirty="0"/>
              <a:t> </a:t>
            </a:r>
            <a:r>
              <a:rPr dirty="0" err="1"/>
              <a:t>yá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2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28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29" name="西班牙.jpg" descr="西班牙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497" y="3874440"/>
            <a:ext cx="6716649" cy="44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17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挪威.jpg" descr="挪威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140" y="3124200"/>
            <a:ext cx="7594601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65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挪威人 nuó wēi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挪威人</a:t>
            </a:r>
            <a:r>
              <a:rPr dirty="0"/>
              <a:t> </a:t>
            </a:r>
            <a:r>
              <a:rPr dirty="0" err="1"/>
              <a:t>nuó</a:t>
            </a:r>
            <a:r>
              <a:rPr dirty="0"/>
              <a:t> </a:t>
            </a:r>
            <a:r>
              <a:rPr dirty="0" err="1"/>
              <a:t>wēi</a:t>
            </a:r>
            <a:r>
              <a:rPr dirty="0"/>
              <a:t> </a:t>
            </a:r>
            <a:r>
              <a:rPr dirty="0" err="1"/>
              <a:t>rén</a:t>
            </a:r>
            <a:endParaRPr dirty="0"/>
          </a:p>
        </p:txBody>
      </p:sp>
      <p:sp>
        <p:nvSpPr>
          <p:cNvPr id="23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33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34" name="挪威.jpg" descr="挪威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140" y="3124200"/>
            <a:ext cx="7594601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0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墨西哥.png" descr="墨西哥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495" y="3855998"/>
            <a:ext cx="7081787" cy="43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3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墨西哥人mò xī gē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墨西哥人</a:t>
            </a:r>
            <a:r>
              <a:rPr dirty="0" err="1"/>
              <a:t>mò</a:t>
            </a:r>
            <a:r>
              <a:rPr dirty="0"/>
              <a:t> </a:t>
            </a:r>
            <a:r>
              <a:rPr dirty="0" err="1"/>
              <a:t>xī</a:t>
            </a:r>
            <a:r>
              <a:rPr dirty="0"/>
              <a:t> </a:t>
            </a:r>
            <a:r>
              <a:rPr dirty="0" err="1"/>
              <a:t>gē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3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38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39" name="墨西哥.png" descr="墨西哥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5495" y="3855998"/>
            <a:ext cx="7081787" cy="43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8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英国.png" descr="英国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920" y="4223855"/>
            <a:ext cx="6701177" cy="33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71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英国人 yīng guó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9600" dirty="0" err="1"/>
              <a:t>英国人</a:t>
            </a:r>
            <a:r>
              <a:rPr dirty="0"/>
              <a:t> </a:t>
            </a:r>
            <a:r>
              <a:rPr dirty="0" err="1"/>
              <a:t>yīng</a:t>
            </a:r>
            <a:r>
              <a:rPr dirty="0"/>
              <a:t> </a:t>
            </a:r>
            <a:r>
              <a:rPr dirty="0" err="1"/>
              <a:t>guó</a:t>
            </a:r>
            <a:r>
              <a:rPr dirty="0"/>
              <a:t> </a:t>
            </a:r>
            <a:r>
              <a:rPr dirty="0" err="1"/>
              <a:t>rén</a:t>
            </a:r>
            <a:endParaRPr dirty="0"/>
          </a:p>
        </p:txBody>
      </p:sp>
      <p:sp>
        <p:nvSpPr>
          <p:cNvPr id="24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43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44" name="英国.png" descr="英国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920" y="4223855"/>
            <a:ext cx="6701177" cy="33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77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波兰.jpg" descr="波兰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4900" y="3706157"/>
            <a:ext cx="7019951" cy="43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10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波兰人 bō lán ré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波兰人 bō lán rén</a:t>
            </a:r>
          </a:p>
        </p:txBody>
      </p:sp>
      <p:sp>
        <p:nvSpPr>
          <p:cNvPr id="24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48" name="人.jpg" descr="人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0055" y="3682718"/>
            <a:ext cx="5018612" cy="5558452"/>
          </a:xfrm>
          <a:prstGeom prst="rect">
            <a:avLst/>
          </a:prstGeom>
        </p:spPr>
      </p:pic>
      <p:pic>
        <p:nvPicPr>
          <p:cNvPr id="249" name="波兰.jpg" descr="波兰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248" y="3706157"/>
            <a:ext cx="7019951" cy="43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08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姓 名 xìng míng…"/>
          <p:cNvSpPr txBox="1">
            <a:spLocks noGrp="1"/>
          </p:cNvSpPr>
          <p:nvPr>
            <p:ph type="body" idx="1"/>
          </p:nvPr>
        </p:nvSpPr>
        <p:spPr>
          <a:xfrm>
            <a:off x="1104900" y="817123"/>
            <a:ext cx="10795000" cy="85408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  <a:defRPr sz="7300"/>
            </a:pPr>
            <a:r>
              <a:rPr dirty="0"/>
              <a:t>姓 </a:t>
            </a:r>
            <a:r>
              <a:rPr dirty="0" smtClean="0"/>
              <a:t>名</a:t>
            </a:r>
            <a:endParaRPr lang="en-US" dirty="0" smtClean="0"/>
          </a:p>
          <a:p>
            <a:pPr marL="0" indent="0" algn="ctr">
              <a:buNone/>
              <a:defRPr sz="7300"/>
            </a:pPr>
            <a:r>
              <a:rPr dirty="0" err="1" smtClean="0"/>
              <a:t>xìngmíng</a:t>
            </a:r>
            <a:endParaRPr dirty="0"/>
          </a:p>
          <a:p>
            <a:pPr marL="0" indent="0" algn="ctr">
              <a:buNone/>
              <a:defRPr sz="7300"/>
            </a:pPr>
            <a:endParaRPr lang="en-US" dirty="0" smtClean="0"/>
          </a:p>
          <a:p>
            <a:pPr marL="0" indent="0" algn="ctr">
              <a:buNone/>
              <a:defRPr sz="7300"/>
            </a:pPr>
            <a:r>
              <a:rPr dirty="0" smtClean="0"/>
              <a:t>姓 </a:t>
            </a:r>
            <a:endParaRPr lang="en-US" dirty="0" smtClean="0"/>
          </a:p>
          <a:p>
            <a:pPr marL="0" indent="0" algn="ctr">
              <a:buNone/>
              <a:defRPr sz="7300"/>
            </a:pPr>
            <a:r>
              <a:rPr dirty="0" err="1" smtClean="0"/>
              <a:t>xìng</a:t>
            </a:r>
            <a:endParaRPr dirty="0"/>
          </a:p>
          <a:p>
            <a:pPr marL="0" indent="0" algn="ctr">
              <a:buNone/>
              <a:defRPr sz="7300"/>
            </a:pPr>
            <a:r>
              <a:rPr dirty="0"/>
              <a:t>名 </a:t>
            </a:r>
            <a:endParaRPr lang="en-US" dirty="0" smtClean="0"/>
          </a:p>
          <a:p>
            <a:pPr marL="0" indent="0" algn="ctr">
              <a:buNone/>
              <a:defRPr sz="7300"/>
            </a:pPr>
            <a:r>
              <a:rPr dirty="0" err="1" smtClean="0"/>
              <a:t>míng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你好，你是_______人吗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600"/>
            </a:pPr>
            <a:r>
              <a:rPr dirty="0" err="1"/>
              <a:t>你好，你是</a:t>
            </a:r>
            <a:r>
              <a:rPr dirty="0"/>
              <a:t>_______</a:t>
            </a:r>
            <a:r>
              <a:rPr dirty="0" err="1"/>
              <a:t>人吗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6600"/>
            </a:pPr>
            <a:endParaRPr dirty="0"/>
          </a:p>
          <a:p>
            <a:pPr marL="0" indent="0" algn="ctr">
              <a:buNone/>
              <a:defRPr sz="6600"/>
            </a:pPr>
            <a:r>
              <a:rPr dirty="0" err="1"/>
              <a:t>不，我不是</a:t>
            </a:r>
            <a:r>
              <a:rPr dirty="0"/>
              <a:t>_________人，</a:t>
            </a:r>
            <a:br>
              <a:rPr dirty="0"/>
            </a:br>
            <a:r>
              <a:rPr dirty="0" err="1"/>
              <a:t>我是</a:t>
            </a:r>
            <a:r>
              <a:rPr dirty="0"/>
              <a:t>__________人</a:t>
            </a:r>
          </a:p>
        </p:txBody>
      </p:sp>
      <p:pic>
        <p:nvPicPr>
          <p:cNvPr id="256" name="英国.png" descr="英国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6656" y="768350"/>
            <a:ext cx="4013201" cy="1968500"/>
          </a:xfrm>
          <a:prstGeom prst="rect">
            <a:avLst/>
          </a:prstGeom>
        </p:spPr>
      </p:pic>
      <p:pic>
        <p:nvPicPr>
          <p:cNvPr id="257" name="挪威.jpg" descr="挪威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0294" y="571500"/>
            <a:ext cx="328008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25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波兰.jpg" descr="波兰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4521" y="407322"/>
            <a:ext cx="3725011" cy="2374789"/>
          </a:xfrm>
          <a:prstGeom prst="rect">
            <a:avLst/>
          </a:prstGeom>
        </p:spPr>
      </p:pic>
      <p:pic>
        <p:nvPicPr>
          <p:cNvPr id="5" name="墨西哥.png" descr="墨西哥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8610" y="237310"/>
            <a:ext cx="4202343" cy="30117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1469" y="3802608"/>
            <a:ext cx="115903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6600"/>
            </a:pPr>
            <a:r>
              <a:rPr lang="zh-CN" altLang="en-US" dirty="0"/>
              <a:t>你好，你是</a:t>
            </a:r>
            <a:r>
              <a:rPr lang="en-US" altLang="zh-CN" dirty="0"/>
              <a:t>_______</a:t>
            </a:r>
            <a:r>
              <a:rPr lang="zh-CN" altLang="en-US" dirty="0"/>
              <a:t>人吗？</a:t>
            </a:r>
          </a:p>
          <a:p>
            <a:pPr>
              <a:defRPr sz="6600"/>
            </a:pPr>
            <a:endParaRPr lang="zh-CN" altLang="en-US" dirty="0"/>
          </a:p>
          <a:p>
            <a:pPr>
              <a:defRPr sz="6600"/>
            </a:pPr>
            <a:r>
              <a:rPr lang="zh-CN" altLang="en-US" dirty="0"/>
              <a:t>不，我不是</a:t>
            </a:r>
            <a:r>
              <a:rPr lang="en-US" altLang="zh-CN" dirty="0"/>
              <a:t>_________</a:t>
            </a:r>
            <a:r>
              <a:rPr lang="zh-CN" altLang="en-US" dirty="0"/>
              <a:t>人，</a:t>
            </a:r>
            <a:br>
              <a:rPr lang="zh-CN" altLang="en-US" dirty="0"/>
            </a:br>
            <a:r>
              <a:rPr lang="zh-CN" altLang="en-US" dirty="0"/>
              <a:t>我是</a:t>
            </a:r>
            <a:r>
              <a:rPr lang="en-US" altLang="zh-CN" dirty="0"/>
              <a:t>__________</a:t>
            </a:r>
            <a:r>
              <a:rPr lang="zh-CN" altLang="en-US" dirty="0"/>
              <a:t>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728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西班牙.jpg" descr="西班牙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1827" y="520192"/>
            <a:ext cx="4595509" cy="3287882"/>
          </a:xfrm>
          <a:prstGeom prst="rect">
            <a:avLst/>
          </a:prstGeom>
        </p:spPr>
      </p:pic>
      <p:pic>
        <p:nvPicPr>
          <p:cNvPr id="5" name="俄罗斯.png" descr="俄罗斯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4263" y="520192"/>
            <a:ext cx="5097294" cy="32878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7078" y="4195345"/>
            <a:ext cx="104409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6600"/>
            </a:pPr>
            <a:r>
              <a:rPr lang="zh-CN" altLang="en-US" dirty="0"/>
              <a:t>你好，你是</a:t>
            </a:r>
            <a:r>
              <a:rPr lang="en-US" altLang="zh-CN" dirty="0"/>
              <a:t>_______</a:t>
            </a:r>
            <a:r>
              <a:rPr lang="zh-CN" altLang="en-US" dirty="0"/>
              <a:t>人吗？</a:t>
            </a:r>
          </a:p>
          <a:p>
            <a:pPr>
              <a:defRPr sz="6600"/>
            </a:pPr>
            <a:endParaRPr lang="zh-CN" altLang="en-US" dirty="0"/>
          </a:p>
          <a:p>
            <a:pPr>
              <a:defRPr sz="6600"/>
            </a:pPr>
            <a:r>
              <a:rPr lang="zh-CN" altLang="en-US" dirty="0"/>
              <a:t>不，我不是</a:t>
            </a:r>
            <a:r>
              <a:rPr lang="en-US" altLang="zh-CN" dirty="0"/>
              <a:t>_________</a:t>
            </a:r>
            <a:r>
              <a:rPr lang="zh-CN" altLang="en-US" dirty="0"/>
              <a:t>人，</a:t>
            </a:r>
            <a:br>
              <a:rPr lang="zh-CN" altLang="en-US" dirty="0"/>
            </a:br>
            <a:r>
              <a:rPr lang="zh-CN" altLang="en-US" dirty="0"/>
              <a:t>我是</a:t>
            </a:r>
            <a:r>
              <a:rPr lang="en-US" altLang="zh-CN" dirty="0"/>
              <a:t>__________</a:t>
            </a:r>
            <a:r>
              <a:rPr lang="zh-CN" altLang="en-US" dirty="0"/>
              <a:t>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3489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45995" y="4121289"/>
            <a:ext cx="115539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李友是</a:t>
            </a:r>
            <a:r>
              <a:rPr lang="en-US" altLang="zh-TW" sz="8000" dirty="0" smtClean="0"/>
              <a:t>_________</a:t>
            </a:r>
            <a:r>
              <a:rPr lang="zh-TW" altLang="en-US" sz="8000" dirty="0" smtClean="0"/>
              <a:t>人</a:t>
            </a:r>
            <a:endParaRPr lang="en-US" altLang="zh-TW" sz="8000" dirty="0" smtClean="0"/>
          </a:p>
          <a:p>
            <a:r>
              <a:rPr lang="zh-TW" altLang="en-US" sz="8000" dirty="0" smtClean="0"/>
              <a:t>王朋是</a:t>
            </a:r>
            <a:r>
              <a:rPr lang="en-US" altLang="zh-TW" sz="8000" dirty="0" smtClean="0"/>
              <a:t>_________</a:t>
            </a:r>
            <a:r>
              <a:rPr lang="zh-TW" altLang="en-US" sz="8000" dirty="0" smtClean="0"/>
              <a:t>人</a:t>
            </a:r>
            <a:endParaRPr lang="en-US" altLang="zh-TW" sz="8000" dirty="0" smtClean="0"/>
          </a:p>
          <a:p>
            <a:endParaRPr lang="en-US" altLang="zh-TW" sz="8000" dirty="0"/>
          </a:p>
          <a:p>
            <a:endParaRPr lang="en-US" altLang="zh-TW" sz="8000" dirty="0" smtClean="0"/>
          </a:p>
          <a:p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-63772"/>
            <a:ext cx="2782111" cy="2171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/>
              <a:t>也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848387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64204" y="3715966"/>
            <a:ext cx="115539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/>
              <a:t>李友不是</a:t>
            </a:r>
            <a:r>
              <a:rPr lang="en-US" altLang="zh-TW" sz="8000" dirty="0" smtClean="0"/>
              <a:t>_________</a:t>
            </a:r>
            <a:r>
              <a:rPr lang="zh-TW" altLang="en-US" sz="8000" dirty="0" smtClean="0"/>
              <a:t>人</a:t>
            </a:r>
            <a:endParaRPr lang="en-US" altLang="zh-TW" sz="8000" dirty="0" smtClean="0"/>
          </a:p>
          <a:p>
            <a:r>
              <a:rPr lang="zh-TW" altLang="en-US" sz="8000" dirty="0" smtClean="0"/>
              <a:t>王朋不是</a:t>
            </a:r>
            <a:r>
              <a:rPr lang="en-US" altLang="zh-TW" sz="8000" dirty="0" smtClean="0"/>
              <a:t>_________</a:t>
            </a:r>
            <a:r>
              <a:rPr lang="zh-TW" altLang="en-US" sz="8000" dirty="0" smtClean="0"/>
              <a:t>人</a:t>
            </a:r>
            <a:endParaRPr lang="en-US" altLang="zh-TW" sz="8000" dirty="0" smtClean="0"/>
          </a:p>
          <a:p>
            <a:endParaRPr lang="en-US" altLang="zh-TW" sz="8000" dirty="0"/>
          </a:p>
          <a:p>
            <a:endParaRPr lang="en-US" altLang="zh-TW" sz="8000" dirty="0" smtClean="0"/>
          </a:p>
          <a:p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-63772"/>
            <a:ext cx="2782111" cy="2171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/>
              <a:t>也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862530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graphicFrame>
        <p:nvGraphicFramePr>
          <p:cNvPr id="311" name="表格"/>
          <p:cNvGraphicFramePr/>
          <p:nvPr/>
        </p:nvGraphicFramePr>
        <p:xfrm>
          <a:off x="687881" y="732542"/>
          <a:ext cx="11629035" cy="828851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87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2838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838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838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9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10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 sz="3000"/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11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315" name="北京.png" descr="北京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162" y="520583"/>
            <a:ext cx="10974476" cy="8712434"/>
          </a:xfrm>
          <a:prstGeom prst="rect">
            <a:avLst/>
          </a:prstGeom>
        </p:spPr>
      </p:pic>
      <p:sp>
        <p:nvSpPr>
          <p:cNvPr id="316" name="北京běi jīng"/>
          <p:cNvSpPr txBox="1"/>
          <p:nvPr/>
        </p:nvSpPr>
        <p:spPr>
          <a:xfrm>
            <a:off x="5865240" y="2362200"/>
            <a:ext cx="4220719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000"/>
            </a:lvl1pPr>
          </a:lstStyle>
          <a:p>
            <a:r>
              <a:t>北京běi jīng</a:t>
            </a:r>
          </a:p>
        </p:txBody>
      </p:sp>
      <p:sp>
        <p:nvSpPr>
          <p:cNvPr id="317" name="中国 zhōng guó"/>
          <p:cNvSpPr txBox="1"/>
          <p:nvPr/>
        </p:nvSpPr>
        <p:spPr>
          <a:xfrm>
            <a:off x="1487042" y="7747000"/>
            <a:ext cx="5407915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000"/>
            </a:lvl1pPr>
          </a:lstStyle>
          <a:p>
            <a:r>
              <a:t>中国 zhōng guó</a:t>
            </a:r>
          </a:p>
        </p:txBody>
      </p:sp>
      <p:sp>
        <p:nvSpPr>
          <p:cNvPr id="318" name="箭頭"/>
          <p:cNvSpPr/>
          <p:nvPr/>
        </p:nvSpPr>
        <p:spPr>
          <a:xfrm>
            <a:off x="6587116" y="3488969"/>
            <a:ext cx="1557184" cy="1040489"/>
          </a:xfrm>
          <a:prstGeom prst="rightArrow">
            <a:avLst>
              <a:gd name="adj1" fmla="val 32000"/>
              <a:gd name="adj2" fmla="val 66215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322" name="台北.jpg" descr="台北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0585" y="435074"/>
            <a:ext cx="8487551" cy="8999810"/>
          </a:xfrm>
          <a:prstGeom prst="rect">
            <a:avLst/>
          </a:prstGeom>
        </p:spPr>
      </p:pic>
      <p:sp>
        <p:nvSpPr>
          <p:cNvPr id="323" name="台北 tái běi"/>
          <p:cNvSpPr txBox="1"/>
          <p:nvPr/>
        </p:nvSpPr>
        <p:spPr>
          <a:xfrm>
            <a:off x="5878067" y="1193800"/>
            <a:ext cx="2823465" cy="146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台北 tái běi</a:t>
            </a:r>
          </a:p>
        </p:txBody>
      </p:sp>
      <p:sp>
        <p:nvSpPr>
          <p:cNvPr id="324" name="箭頭"/>
          <p:cNvSpPr/>
          <p:nvPr/>
        </p:nvSpPr>
        <p:spPr>
          <a:xfrm>
            <a:off x="6634892" y="1941746"/>
            <a:ext cx="973807" cy="621690"/>
          </a:xfrm>
          <a:prstGeom prst="rightArrow">
            <a:avLst>
              <a:gd name="adj1" fmla="val 32000"/>
              <a:gd name="adj2" fmla="val 74233"/>
            </a:avLst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325" name="箭頭"/>
          <p:cNvSpPr/>
          <p:nvPr/>
        </p:nvSpPr>
        <p:spPr>
          <a:xfrm>
            <a:off x="5050198" y="3758211"/>
            <a:ext cx="973806" cy="621690"/>
          </a:xfrm>
          <a:prstGeom prst="rightArrow">
            <a:avLst>
              <a:gd name="adj1" fmla="val 32000"/>
              <a:gd name="adj2" fmla="val 74233"/>
            </a:avLst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326" name="台中 tái zhōng"/>
          <p:cNvSpPr txBox="1"/>
          <p:nvPr/>
        </p:nvSpPr>
        <p:spPr>
          <a:xfrm>
            <a:off x="2599280" y="3100351"/>
            <a:ext cx="335991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台中 tái zhōng</a:t>
            </a:r>
          </a:p>
        </p:txBody>
      </p:sp>
      <p:sp>
        <p:nvSpPr>
          <p:cNvPr id="327" name="箭頭"/>
          <p:cNvSpPr/>
          <p:nvPr/>
        </p:nvSpPr>
        <p:spPr>
          <a:xfrm>
            <a:off x="4354695" y="5785859"/>
            <a:ext cx="973806" cy="621689"/>
          </a:xfrm>
          <a:prstGeom prst="rightArrow">
            <a:avLst>
              <a:gd name="adj1" fmla="val 32000"/>
              <a:gd name="adj2" fmla="val 74233"/>
            </a:avLst>
          </a:prstGeom>
          <a:solidFill>
            <a:schemeClr val="accent5">
              <a:hueOff val="122773"/>
              <a:satOff val="6301"/>
              <a:lumOff val="-208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328" name="台南 tái nán"/>
          <p:cNvSpPr txBox="1"/>
          <p:nvPr/>
        </p:nvSpPr>
        <p:spPr>
          <a:xfrm>
            <a:off x="2547143" y="5101033"/>
            <a:ext cx="284175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台南 tái nán</a:t>
            </a:r>
          </a:p>
        </p:txBody>
      </p:sp>
      <p:sp>
        <p:nvSpPr>
          <p:cNvPr id="329" name="台湾 tái wān"/>
          <p:cNvSpPr txBox="1"/>
          <p:nvPr/>
        </p:nvSpPr>
        <p:spPr>
          <a:xfrm>
            <a:off x="6924422" y="8113171"/>
            <a:ext cx="290779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台湾 tái wān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graphicFrame>
        <p:nvGraphicFramePr>
          <p:cNvPr id="261" name="表格"/>
          <p:cNvGraphicFramePr/>
          <p:nvPr/>
        </p:nvGraphicFramePr>
        <p:xfrm>
          <a:off x="823011" y="530788"/>
          <a:ext cx="11439068" cy="850149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5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537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台湾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英国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法国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德国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37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墨西哥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挪威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西班牙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波兰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37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俄罗斯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白俄罗斯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加拿大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希腊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373"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日本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韩国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斯洛伐克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buClrTx/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5300">
                          <a:solidFill>
                            <a:srgbClr val="59411C"/>
                          </a:solidFill>
                        </a:rPr>
                        <a:t>捷克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919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86" name="螢幕快照 2018-10-01 上午11.29.55.png" descr="螢幕快照 2018-10-01 上午11.29.55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1654" y="189865"/>
            <a:ext cx="7636270" cy="94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65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请问      您贵姓？ qǐng wèn nín guì xìng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7400"/>
            </a:pPr>
            <a:r>
              <a:rPr lang="zh-TW" altLang="en-US" dirty="0" smtClean="0"/>
              <a:t>    </a:t>
            </a:r>
            <a:r>
              <a:rPr dirty="0" err="1" smtClean="0"/>
              <a:t>请问</a:t>
            </a:r>
            <a:r>
              <a:rPr dirty="0" smtClean="0"/>
              <a:t>      </a:t>
            </a:r>
            <a:r>
              <a:rPr dirty="0" err="1"/>
              <a:t>您贵姓</a:t>
            </a:r>
            <a:r>
              <a:rPr dirty="0"/>
              <a:t>？</a:t>
            </a:r>
            <a:br>
              <a:rPr dirty="0"/>
            </a:br>
            <a:r>
              <a:rPr lang="en-US" altLang="zh-TW" dirty="0" err="1"/>
              <a:t>Q</a:t>
            </a:r>
            <a:r>
              <a:rPr dirty="0" err="1" smtClean="0"/>
              <a:t>ǐng</a:t>
            </a:r>
            <a:r>
              <a:rPr dirty="0" smtClean="0"/>
              <a:t> </a:t>
            </a:r>
            <a:r>
              <a:rPr dirty="0" err="1"/>
              <a:t>wèn</a:t>
            </a:r>
            <a:r>
              <a:rPr dirty="0"/>
              <a:t> </a:t>
            </a:r>
            <a:r>
              <a:rPr dirty="0" err="1"/>
              <a:t>nín</a:t>
            </a:r>
            <a:r>
              <a:rPr dirty="0"/>
              <a:t> </a:t>
            </a:r>
            <a:r>
              <a:rPr dirty="0" err="1"/>
              <a:t>guì</a:t>
            </a:r>
            <a:r>
              <a:rPr dirty="0"/>
              <a:t> </a:t>
            </a:r>
            <a:r>
              <a:rPr dirty="0" err="1"/>
              <a:t>xìng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90" name="螢幕快照 2018-10-02 下午3.21.19.png" descr="螢幕快照 2018-10-02 下午3.21.19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6762" y="372392"/>
            <a:ext cx="10571276" cy="90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91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572141" y="1325882"/>
            <a:ext cx="11216640" cy="1879586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再见</a:t>
            </a:r>
            <a:r>
              <a:rPr lang="en-US" altLang="zh-TW" sz="9600" dirty="0" smtClean="0"/>
              <a:t>!</a:t>
            </a:r>
            <a:endParaRPr lang="zh-TW" altLang="en-US" sz="96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612"/>
            <a:ext cx="7361018" cy="54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請問 您贵姓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800"/>
            </a:pPr>
            <a:r>
              <a:rPr dirty="0"/>
              <a:t> </a:t>
            </a:r>
            <a:r>
              <a:rPr dirty="0" err="1"/>
              <a:t>請問</a:t>
            </a:r>
            <a:r>
              <a:rPr dirty="0"/>
              <a:t> </a:t>
            </a:r>
            <a:r>
              <a:rPr dirty="0" err="1"/>
              <a:t>您贵姓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6800"/>
            </a:pPr>
            <a:endParaRPr dirty="0"/>
          </a:p>
          <a:p>
            <a:pPr marL="0" indent="0" algn="ctr">
              <a:buNone/>
              <a:defRPr sz="6800"/>
            </a:pPr>
            <a:r>
              <a:rPr dirty="0"/>
              <a:t> </a:t>
            </a:r>
            <a:r>
              <a:rPr dirty="0" err="1"/>
              <a:t>我姓李</a:t>
            </a:r>
            <a:r>
              <a:rPr dirty="0"/>
              <a:t>，    </a:t>
            </a:r>
            <a:r>
              <a:rPr dirty="0" err="1"/>
              <a:t>你呢</a:t>
            </a:r>
            <a:r>
              <a:rPr dirty="0"/>
              <a:t>？</a:t>
            </a:r>
            <a:br>
              <a:rPr dirty="0"/>
            </a:br>
            <a:r>
              <a:rPr dirty="0"/>
              <a:t> </a:t>
            </a:r>
            <a:r>
              <a:rPr dirty="0" err="1"/>
              <a:t>wǒ</a:t>
            </a:r>
            <a:r>
              <a:rPr dirty="0"/>
              <a:t> </a:t>
            </a:r>
            <a:r>
              <a:rPr dirty="0" err="1"/>
              <a:t>xìng</a:t>
            </a:r>
            <a:r>
              <a:rPr dirty="0"/>
              <a:t> </a:t>
            </a:r>
            <a:r>
              <a:rPr dirty="0" err="1"/>
              <a:t>lǐ</a:t>
            </a:r>
            <a:r>
              <a:rPr dirty="0"/>
              <a:t> ,  </a:t>
            </a:r>
            <a:r>
              <a:rPr dirty="0" err="1"/>
              <a:t>nǐ</a:t>
            </a:r>
            <a:r>
              <a:rPr dirty="0"/>
              <a:t> 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ract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practice</a:t>
            </a:r>
          </a:p>
        </p:txBody>
      </p:sp>
      <p:sp>
        <p:nvSpPr>
          <p:cNvPr id="147" name="請問 您贵姓？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6800"/>
            </a:pPr>
            <a:r>
              <a:rPr dirty="0" err="1" smtClean="0"/>
              <a:t>請問</a:t>
            </a:r>
            <a:r>
              <a:rPr dirty="0" smtClean="0"/>
              <a:t> </a:t>
            </a:r>
            <a:r>
              <a:rPr dirty="0" err="1"/>
              <a:t>您贵姓</a:t>
            </a:r>
            <a:r>
              <a:rPr dirty="0" smtClean="0"/>
              <a:t>？</a:t>
            </a:r>
            <a:endParaRPr lang="en-US" dirty="0" smtClean="0"/>
          </a:p>
          <a:p>
            <a:pPr marL="0" indent="0" algn="ctr">
              <a:buNone/>
              <a:defRPr sz="6800"/>
            </a:pPr>
            <a:endParaRPr dirty="0"/>
          </a:p>
          <a:p>
            <a:pPr marL="0" indent="0" algn="ctr">
              <a:buNone/>
              <a:defRPr sz="6800"/>
            </a:pPr>
            <a:r>
              <a:rPr dirty="0" err="1" smtClean="0"/>
              <a:t>我姓</a:t>
            </a:r>
            <a:r>
              <a:rPr dirty="0"/>
              <a:t>______，    </a:t>
            </a:r>
            <a:r>
              <a:rPr dirty="0" err="1"/>
              <a:t>你呢</a:t>
            </a:r>
            <a:r>
              <a:rPr dirty="0"/>
              <a:t>？ </a:t>
            </a:r>
          </a:p>
          <a:p>
            <a:pPr marL="0" indent="0" algn="ctr">
              <a:buNone/>
              <a:defRPr sz="6800"/>
            </a:pPr>
            <a:r>
              <a:rPr dirty="0" err="1" smtClean="0"/>
              <a:t>我姓</a:t>
            </a:r>
            <a:r>
              <a:rPr dirty="0"/>
              <a:t>_________。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415</TotalTime>
  <Words>410</Words>
  <Application>Microsoft Office PowerPoint</Application>
  <PresentationFormat>自訂</PresentationFormat>
  <Paragraphs>154</Paragraphs>
  <Slides>71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71</vt:i4>
      </vt:variant>
    </vt:vector>
  </HeadingPairs>
  <TitlesOfParts>
    <vt:vector size="80" baseType="lpstr">
      <vt:lpstr>Didot</vt:lpstr>
      <vt:lpstr>Lucida Grande</vt:lpstr>
      <vt:lpstr>宋体</vt:lpstr>
      <vt:lpstr>新細明體</vt:lpstr>
      <vt:lpstr>Arial</vt:lpstr>
      <vt:lpstr>Calibri</vt:lpstr>
      <vt:lpstr>Calibri Light</vt:lpstr>
      <vt:lpstr>Wingdings 2</vt:lpstr>
      <vt:lpstr>HDOfficeLightV0</vt:lpstr>
      <vt:lpstr>第一课   问好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practice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台湾 tái wān</vt:lpstr>
      <vt:lpstr>台湾人 tái wān rén</vt:lpstr>
      <vt:lpstr>PowerPoint 簡報</vt:lpstr>
      <vt:lpstr>捷克 jié kè </vt:lpstr>
      <vt:lpstr>捷克人 jié kè rén</vt:lpstr>
      <vt:lpstr>PowerPoint 簡報</vt:lpstr>
      <vt:lpstr>法国 fǎ guó</vt:lpstr>
      <vt:lpstr>法国人 fǎ guó rén</vt:lpstr>
      <vt:lpstr>韩国 hán guó </vt:lpstr>
      <vt:lpstr>韩国人 hán guó rén</vt:lpstr>
      <vt:lpstr>PowerPoint 簡報</vt:lpstr>
      <vt:lpstr>日本 rì běn </vt:lpstr>
      <vt:lpstr>日本人 rì běn rén</vt:lpstr>
      <vt:lpstr>斯洛伐克 sī luò fá kè</vt:lpstr>
      <vt:lpstr>斯洛伐克人 sī luò fá kè rén</vt:lpstr>
      <vt:lpstr>希腊 xī là</vt:lpstr>
      <vt:lpstr>希腊人 xī là rén</vt:lpstr>
      <vt:lpstr>加拿大 jiā ná dà</vt:lpstr>
      <vt:lpstr>加拿大人 jiā ná dà rén </vt:lpstr>
      <vt:lpstr>芬兰 fēn lán</vt:lpstr>
      <vt:lpstr>芬兰人 fēn lán rén </vt:lpstr>
      <vt:lpstr>德国 dé guó</vt:lpstr>
      <vt:lpstr>德国人 dé guó rén</vt:lpstr>
      <vt:lpstr>PowerPoint 簡報</vt:lpstr>
      <vt:lpstr>PowerPoint 簡報</vt:lpstr>
      <vt:lpstr>PowerPoint 簡報</vt:lpstr>
      <vt:lpstr>PowerPoint 簡報</vt:lpstr>
      <vt:lpstr>俄罗斯 é luó sī</vt:lpstr>
      <vt:lpstr>俄罗斯人 é luó sī rén</vt:lpstr>
      <vt:lpstr>PowerPoint 簡報</vt:lpstr>
      <vt:lpstr>白俄罗斯人 bái é luó sī rén</vt:lpstr>
      <vt:lpstr>西班牙 xī bān yá</vt:lpstr>
      <vt:lpstr>西班牙人 xī bān yá rén</vt:lpstr>
      <vt:lpstr>PowerPoint 簡報</vt:lpstr>
      <vt:lpstr>挪威人 nuó wēi rén</vt:lpstr>
      <vt:lpstr>PowerPoint 簡報</vt:lpstr>
      <vt:lpstr>墨西哥人mò xī gē rén</vt:lpstr>
      <vt:lpstr>PowerPoint 簡報</vt:lpstr>
      <vt:lpstr>英国人 yīng guó rén</vt:lpstr>
      <vt:lpstr>PowerPoint 簡報</vt:lpstr>
      <vt:lpstr>波兰人 bō lán rén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再见!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第一课  问好</dc:title>
  <dc:creator>Matsumi</dc:creator>
  <cp:lastModifiedBy>李欣蓓</cp:lastModifiedBy>
  <cp:revision>13</cp:revision>
  <dcterms:modified xsi:type="dcterms:W3CDTF">2018-10-04T19:55:28Z</dcterms:modified>
</cp:coreProperties>
</file>