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2"/>
    <p:sldId id="323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06" r:id="rId24"/>
    <p:sldId id="307" r:id="rId25"/>
    <p:sldId id="308" r:id="rId26"/>
    <p:sldId id="309" r:id="rId27"/>
    <p:sldId id="261" r:id="rId28"/>
    <p:sldId id="262" r:id="rId29"/>
    <p:sldId id="263" r:id="rId30"/>
    <p:sldId id="265" r:id="rId31"/>
    <p:sldId id="264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322" r:id="rId63"/>
    <p:sldId id="325" r:id="rId6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影像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影像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影像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73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–王大明</a:t>
            </a:r>
          </a:p>
        </p:txBody>
      </p:sp>
      <p:sp>
        <p:nvSpPr>
          <p:cNvPr id="106" name="「在此輸入名言語錄」"/>
          <p:cNvSpPr txBox="1">
            <a:spLocks noGrp="1"/>
          </p:cNvSpPr>
          <p:nvPr>
            <p:ph type="body" sz="quarter" idx="14"/>
          </p:nvPr>
        </p:nvSpPr>
        <p:spPr>
          <a:xfrm>
            <a:off x="2044700" y="4171950"/>
            <a:ext cx="89027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「在此輸入名言語錄」</a:t>
            </a:r>
          </a:p>
        </p:txBody>
      </p:sp>
      <p:sp>
        <p:nvSpPr>
          <p:cNvPr id="10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替換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影像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影像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标题文本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2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影像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标题文本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文本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4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影像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标题文本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5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9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影像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正文级别 1…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486596@mail.muni.cz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å®¶åº­ãçåçæå°çµæ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" y="1087082"/>
            <a:ext cx="11757500" cy="78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家庭 jiā tíng"/>
          <p:cNvSpPr txBox="1">
            <a:spLocks noGrp="1"/>
          </p:cNvSpPr>
          <p:nvPr>
            <p:ph type="ctrTitle"/>
          </p:nvPr>
        </p:nvSpPr>
        <p:spPr>
          <a:xfrm>
            <a:off x="394781" y="1913371"/>
            <a:ext cx="11709400" cy="18520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sz="9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家庭</a:t>
            </a:r>
            <a:endParaRPr sz="9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蘇  育慧"/>
          <p:cNvSpPr txBox="1">
            <a:spLocks noGrp="1"/>
          </p:cNvSpPr>
          <p:nvPr>
            <p:ph type="subTitle" sz="quarter" idx="1"/>
          </p:nvPr>
        </p:nvSpPr>
        <p:spPr>
          <a:xfrm>
            <a:off x="695800" y="1549400"/>
            <a:ext cx="11709400" cy="13970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2295729" y="4363798"/>
            <a:ext cx="883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Course instructor :</a:t>
            </a:r>
            <a:r>
              <a:rPr lang="zh-TW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李欣蓓 </a:t>
            </a:r>
            <a:r>
              <a:rPr lang="en-US" altLang="zh-TW" b="1" dirty="0" err="1">
                <a:latin typeface="Arial" panose="020B0604020202020204" pitchFamily="34" charset="0"/>
                <a:cs typeface="Arial" panose="020B0604020202020204" pitchFamily="34" charset="0"/>
              </a:rPr>
              <a:t>Hsin-pei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486596@mail.muni.cz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Office Hour: 10:00-11:50(Every Monday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9429" y="6531847"/>
            <a:ext cx="5242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b="1" u="sng" dirty="0">
                <a:solidFill>
                  <a:srgbClr val="00B0F0"/>
                </a:solidFill>
              </a:rPr>
              <a:t>大家好 </a:t>
            </a:r>
            <a:r>
              <a:rPr lang="en-US" altLang="zh-TW" sz="9600" b="1" u="sng" dirty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zh-TW" altLang="en-US" sz="96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62" name="dd2d5565ecbbdfb906133f16688bf011.jpg" descr="dd2d5565ecbbdfb906133f16688bf0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313" y="709014"/>
            <a:ext cx="11016174" cy="83355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64920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3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-4754" y="-2633261"/>
            <a:ext cx="14519404" cy="136504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34594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7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10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11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12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13" name="箭頭"/>
          <p:cNvSpPr/>
          <p:nvPr/>
        </p:nvSpPr>
        <p:spPr>
          <a:xfrm rot="12466718">
            <a:off x="6707987" y="7416200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4588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7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20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21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22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23" name="箭頭"/>
          <p:cNvSpPr/>
          <p:nvPr/>
        </p:nvSpPr>
        <p:spPr>
          <a:xfrm rot="19530850">
            <a:off x="2627212" y="7260246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36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7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30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31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32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33" name="箭頭"/>
          <p:cNvSpPr/>
          <p:nvPr/>
        </p:nvSpPr>
        <p:spPr>
          <a:xfrm rot="6871529">
            <a:off x="9437168" y="2321728"/>
            <a:ext cx="2325602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93650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7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40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41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42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43" name="箭頭"/>
          <p:cNvSpPr/>
          <p:nvPr/>
        </p:nvSpPr>
        <p:spPr>
          <a:xfrm rot="4112362">
            <a:off x="10450864" y="3108565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800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老公 lǎo gō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老公</a:t>
            </a:r>
            <a:r>
              <a:rPr dirty="0"/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lǎogōng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/>
              <a:t>老婆</a:t>
            </a:r>
            <a:r>
              <a:rPr dirty="0"/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lǎopó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46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儿子  ér z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儿子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érzi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女儿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nǚér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7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52" name="孙子 sūn z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孙子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sūnzi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孙女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sūnnǚ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710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56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59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60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61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62" name="箭頭"/>
          <p:cNvSpPr/>
          <p:nvPr/>
        </p:nvSpPr>
        <p:spPr>
          <a:xfrm rot="2755803">
            <a:off x="-49985" y="691290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3837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157559" y="1115532"/>
            <a:ext cx="10603148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6000" dirty="0" smtClean="0"/>
              <a:t>In drill class you only can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en-US" altLang="zh-TW" sz="9600" dirty="0"/>
              <a:t> </a:t>
            </a:r>
            <a:r>
              <a:rPr lang="en-US" altLang="zh-TW" sz="6000" dirty="0"/>
              <a:t>unexcused absences allowed during the semester</a:t>
            </a:r>
            <a:endParaRPr kumimoji="0" lang="zh-TW" altLang="en-US" sz="60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sym typeface="Palatino"/>
            </a:endParaRPr>
          </a:p>
        </p:txBody>
      </p:sp>
      <p:pic>
        <p:nvPicPr>
          <p:cNvPr id="2052" name="Picture 4" descr="ãno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02" y="6369633"/>
            <a:ext cx="3871609" cy="28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61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66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69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70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71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72" name="箭頭"/>
          <p:cNvSpPr/>
          <p:nvPr/>
        </p:nvSpPr>
        <p:spPr>
          <a:xfrm rot="4112362">
            <a:off x="3069079" y="163876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865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76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79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80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81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82" name="箭頭"/>
          <p:cNvSpPr/>
          <p:nvPr/>
        </p:nvSpPr>
        <p:spPr>
          <a:xfrm rot="3505131">
            <a:off x="4914525" y="353391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6081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86" name="小丸子一家人.jpg" descr="小丸子一家人.jpg"/>
          <p:cNvPicPr>
            <a:picLocks noChangeAspect="1"/>
          </p:cNvPicPr>
          <p:nvPr/>
        </p:nvPicPr>
        <p:blipFill>
          <a:blip r:embed="rId3">
            <a:extLst/>
          </a:blip>
          <a:srcRect l="10324" b="15691"/>
          <a:stretch>
            <a:fillRect/>
          </a:stretch>
        </p:blipFill>
        <p:spPr>
          <a:xfrm>
            <a:off x="210145" y="-1802399"/>
            <a:ext cx="12584385" cy="1183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螢幕快照 2018-10-08 上午10.09.33.png" descr="螢幕快照 2018-10-08 上午10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70" y="4167022"/>
            <a:ext cx="3389422" cy="42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8"/>
          <p:cNvSpPr txBox="1"/>
          <p:nvPr/>
        </p:nvSpPr>
        <p:spPr>
          <a:xfrm>
            <a:off x="6280150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89" name="13"/>
          <p:cNvSpPr txBox="1"/>
          <p:nvPr/>
        </p:nvSpPr>
        <p:spPr>
          <a:xfrm>
            <a:off x="9750997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290" name="12"/>
          <p:cNvSpPr txBox="1"/>
          <p:nvPr/>
        </p:nvSpPr>
        <p:spPr>
          <a:xfrm>
            <a:off x="4484319" y="8630928"/>
            <a:ext cx="774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291" name="6"/>
          <p:cNvSpPr txBox="1"/>
          <p:nvPr/>
        </p:nvSpPr>
        <p:spPr>
          <a:xfrm>
            <a:off x="11781613" y="8630928"/>
            <a:ext cx="4445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92" name="箭頭"/>
          <p:cNvSpPr/>
          <p:nvPr/>
        </p:nvSpPr>
        <p:spPr>
          <a:xfrm rot="2884402">
            <a:off x="6240128" y="163876"/>
            <a:ext cx="2325601" cy="2133966"/>
          </a:xfrm>
          <a:prstGeom prst="rightArrow">
            <a:avLst>
              <a:gd name="adj1" fmla="val 32000"/>
              <a:gd name="adj2" fmla="val 38089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这个 zhè 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 smtClean="0">
                <a:solidFill>
                  <a:schemeClr val="accent4">
                    <a:satOff val="-10850"/>
                    <a:lumOff val="-1157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这个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 smtClean="0">
                <a:solidFill>
                  <a:schemeClr val="accent4">
                    <a:satOff val="-10850"/>
                    <a:lumOff val="-1157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那个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46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这个 是杯子 bēi z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solidFill>
                  <a:schemeClr val="accent4">
                    <a:satOff val="-10850"/>
                    <a:lumOff val="-1157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是杯子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 smtClean="0">
                <a:solidFill>
                  <a:schemeClr val="accent4">
                    <a:satOff val="-10850"/>
                    <a:lumOff val="-1157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那个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是苹果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705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我的 wǒ 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我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你</a:t>
            </a:r>
            <a:r>
              <a:rPr dirty="0" err="1" smtClean="0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他</a:t>
            </a:r>
            <a:r>
              <a:rPr dirty="0" err="1" smtClean="0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dirty="0" err="1" smtClean="0">
                <a:solidFill>
                  <a:schemeClr val="accent2">
                    <a:hueOff val="-395490"/>
                    <a:satOff val="16514"/>
                    <a:lumOff val="-3677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她</a:t>
            </a:r>
            <a:r>
              <a:rPr dirty="0" err="1" smtClean="0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007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这个是我的爸爸。 zhège shì wǒ de bàb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300"/>
            </a:pPr>
            <a:r>
              <a:rPr dirty="0" err="1">
                <a:solidFill>
                  <a:schemeClr val="accent4">
                    <a:satOff val="-10850"/>
                    <a:lumOff val="-1157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这个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是我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7300"/>
            </a:pPr>
            <a:r>
              <a:rPr dirty="0" err="1">
                <a:solidFill>
                  <a:schemeClr val="accent4">
                    <a:satOff val="-10850"/>
                    <a:lumOff val="-1157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那个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是我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姐姐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011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这个是我的爸爸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300"/>
            </a:pPr>
            <a:r>
              <a:rPr>
                <a:solidFill>
                  <a:schemeClr val="accent4">
                    <a:satOff val="-10850"/>
                    <a:lumOff val="-11574"/>
                  </a:schemeClr>
                </a:solidFill>
              </a:rPr>
              <a:t>这个</a:t>
            </a:r>
            <a:r>
              <a:t>是我</a:t>
            </a:r>
            <a:r>
              <a:rPr>
                <a:solidFill>
                  <a:schemeClr val="accent5">
                    <a:satOff val="18430"/>
                    <a:lumOff val="-14768"/>
                  </a:schemeClr>
                </a:solidFill>
              </a:rPr>
              <a:t>的</a:t>
            </a:r>
            <a:r>
              <a:t>爸爸。</a:t>
            </a:r>
          </a:p>
          <a:p>
            <a:pPr>
              <a:buBlip>
                <a:blip r:embed="rId2"/>
              </a:buBlip>
              <a:defRPr sz="7300"/>
            </a:pPr>
            <a:r>
              <a:rPr>
                <a:solidFill>
                  <a:schemeClr val="accent4">
                    <a:satOff val="-10850"/>
                    <a:lumOff val="-11574"/>
                  </a:schemeClr>
                </a:solidFill>
              </a:rPr>
              <a:t>那个</a:t>
            </a:r>
            <a:r>
              <a:t>是我</a:t>
            </a:r>
            <a:r>
              <a:rPr>
                <a:solidFill>
                  <a:schemeClr val="accent5">
                    <a:satOff val="18430"/>
                    <a:lumOff val="-14768"/>
                  </a:schemeClr>
                </a:solidFill>
              </a:rPr>
              <a:t>的</a:t>
            </a:r>
            <a:r>
              <a:t>姐姐。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男孩子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男孩子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女孩子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4" name="弟弟.jpeg" descr="弟弟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361" y="430707"/>
            <a:ext cx="6254473" cy="8339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oth36191781612d6d8a4225f42b79620b9c00d4cb93b1100.jpg" descr="oth36191781612d6d8a4225f42b79620b9c00d4cb93b11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4525" y="2009047"/>
            <a:ext cx="8128000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爸爸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lang="zh-TW" altLang="en-US" dirty="0" smtClean="0"/>
              <a:t>爸爸</a:t>
            </a:r>
            <a:endParaRPr lang="en-US" altLang="zh-TW" dirty="0" smtClean="0"/>
          </a:p>
          <a:p>
            <a:pPr marL="0" indent="0" algn="ctr">
              <a:buNone/>
              <a:defRPr sz="8300"/>
            </a:pPr>
            <a:r>
              <a:rPr lang="zh-TW" altLang="en-US" dirty="0" smtClean="0"/>
              <a:t>妈</a:t>
            </a:r>
            <a:r>
              <a:rPr lang="zh-TW" altLang="en-US" dirty="0"/>
              <a:t>妈</a:t>
            </a:r>
            <a:r>
              <a:rPr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05584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二 èr  vs 兩 liǎ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33399" indent="-533399">
              <a:buBlip>
                <a:blip r:embed="rId2"/>
              </a:buBlip>
              <a:defRPr sz="9100"/>
            </a:lvl1pPr>
          </a:lstStyle>
          <a:p>
            <a:r>
              <a:rPr dirty="0"/>
              <a:t>二 </a:t>
            </a:r>
            <a:r>
              <a:rPr dirty="0" err="1"/>
              <a:t>èr</a:t>
            </a:r>
            <a:r>
              <a:rPr dirty="0"/>
              <a:t>  vs 兩 </a:t>
            </a:r>
            <a:r>
              <a:rPr dirty="0" err="1"/>
              <a:t>liǎng</a:t>
            </a:r>
            <a:endParaRPr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一 yī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68045">
              <a:spcBef>
                <a:spcPts val="2600"/>
              </a:spcBef>
              <a:buNone/>
              <a:defRPr sz="5607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一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68045">
              <a:spcBef>
                <a:spcPts val="2600"/>
              </a:spcBef>
              <a:buNone/>
              <a:defRPr sz="5607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68045">
              <a:spcBef>
                <a:spcPts val="2600"/>
              </a:spcBef>
              <a:buNone/>
              <a:defRPr sz="5607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三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68045">
              <a:spcBef>
                <a:spcPts val="2600"/>
              </a:spcBef>
              <a:buNone/>
              <a:defRPr sz="5607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四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68045">
              <a:spcBef>
                <a:spcPts val="2600"/>
              </a:spcBef>
              <a:buNone/>
              <a:defRPr sz="5607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五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六 liù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438150">
              <a:spcBef>
                <a:spcPts val="3100"/>
              </a:spcBef>
              <a:buNone/>
              <a:defRPr sz="5325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六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38150">
              <a:spcBef>
                <a:spcPts val="3100"/>
              </a:spcBef>
              <a:buNone/>
              <a:defRPr sz="5325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七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38150">
              <a:spcBef>
                <a:spcPts val="3100"/>
              </a:spcBef>
              <a:buNone/>
              <a:defRPr sz="5325"/>
            </a:pP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八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38150">
              <a:spcBef>
                <a:spcPts val="3100"/>
              </a:spcBef>
              <a:buNone/>
              <a:defRPr sz="5325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九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438150">
              <a:spcBef>
                <a:spcPts val="3100"/>
              </a:spcBef>
              <a:buNone/>
              <a:defRPr sz="5325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十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口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300">
                <a:solidFill>
                  <a:schemeClr val="accent5">
                    <a:satOff val="18430"/>
                    <a:lumOff val="-14768"/>
                  </a:schemeClr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口</a:t>
            </a:r>
          </a:p>
          <a:p>
            <a:pPr marL="0" indent="0" algn="ctr">
              <a:buNone/>
              <a:defRPr sz="6300"/>
            </a:pP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几口人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  <a:p>
            <a:pPr marL="0" indent="0" algn="ctr">
              <a:buNone/>
              <a:defRPr sz="6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你家有几口人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  <a:p>
            <a:pPr marL="0" indent="0" algn="ctr">
              <a:buNone/>
              <a:defRPr sz="6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我家有五口人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兄弟姐妹xiōngdì jiěmèi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33399" indent="-533399">
              <a:buBlip>
                <a:blip r:embed="rId2"/>
              </a:buBlip>
              <a:defRPr sz="8300"/>
            </a:lvl1pPr>
          </a:lstStyle>
          <a:p>
            <a:pPr marL="0" indent="0" algn="ctr">
              <a:buNone/>
            </a:pPr>
            <a:r>
              <a:rPr dirty="0" err="1" smtClean="0"/>
              <a:t>兄弟姐妹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大 dà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/>
              <a:t>大 </a:t>
            </a:r>
            <a:endParaRPr lang="en-US" dirty="0" smtClean="0"/>
          </a:p>
          <a:p>
            <a:pPr marL="0" indent="0" algn="ctr">
              <a:buNone/>
              <a:defRPr sz="8300"/>
            </a:pPr>
            <a:r>
              <a:rPr dirty="0" smtClean="0"/>
              <a:t>小</a:t>
            </a:r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77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6410" y="6503804"/>
            <a:ext cx="1383753" cy="232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7814" y="5614677"/>
            <a:ext cx="1927308" cy="324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5214" y="4847199"/>
            <a:ext cx="2391011" cy="4022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867" y="3740708"/>
            <a:ext cx="3063758" cy="515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大哥"/>
          <p:cNvSpPr txBox="1"/>
          <p:nvPr/>
        </p:nvSpPr>
        <p:spPr>
          <a:xfrm>
            <a:off x="1442095" y="2251354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大哥</a:t>
            </a:r>
          </a:p>
        </p:txBody>
      </p:sp>
      <p:sp>
        <p:nvSpPr>
          <p:cNvPr id="182" name="小弟"/>
          <p:cNvSpPr txBox="1"/>
          <p:nvPr/>
        </p:nvSpPr>
        <p:spPr>
          <a:xfrm>
            <a:off x="10018636" y="4868093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小弟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6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6410" y="6503804"/>
            <a:ext cx="1383753" cy="232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7814" y="5614677"/>
            <a:ext cx="1927308" cy="324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5214" y="4847199"/>
            <a:ext cx="2391011" cy="4022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867" y="3740708"/>
            <a:ext cx="3063758" cy="515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我"/>
          <p:cNvSpPr txBox="1"/>
          <p:nvPr/>
        </p:nvSpPr>
        <p:spPr>
          <a:xfrm>
            <a:off x="10494886" y="4862727"/>
            <a:ext cx="10668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我</a:t>
            </a:r>
          </a:p>
        </p:txBody>
      </p:sp>
      <p:sp>
        <p:nvSpPr>
          <p:cNvPr id="191" name="大哥"/>
          <p:cNvSpPr txBox="1"/>
          <p:nvPr/>
        </p:nvSpPr>
        <p:spPr>
          <a:xfrm>
            <a:off x="1442095" y="2251354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大哥</a:t>
            </a:r>
          </a:p>
        </p:txBody>
      </p:sp>
      <p:sp>
        <p:nvSpPr>
          <p:cNvPr id="192" name="二哥"/>
          <p:cNvSpPr txBox="1"/>
          <p:nvPr/>
        </p:nvSpPr>
        <p:spPr>
          <a:xfrm>
            <a:off x="4801069" y="3042284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二哥</a:t>
            </a:r>
          </a:p>
        </p:txBody>
      </p:sp>
      <p:sp>
        <p:nvSpPr>
          <p:cNvPr id="193" name="三哥"/>
          <p:cNvSpPr txBox="1"/>
          <p:nvPr/>
        </p:nvSpPr>
        <p:spPr>
          <a:xfrm>
            <a:off x="7740905" y="3733625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三哥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97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6410" y="6503804"/>
            <a:ext cx="1383753" cy="232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7814" y="5614677"/>
            <a:ext cx="1927308" cy="324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5214" y="4847199"/>
            <a:ext cx="2391011" cy="4022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螢幕快照 2018-10-09 下午6.56.13.png" descr="螢幕快照 2018-10-09 下午6.56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867" y="3740708"/>
            <a:ext cx="3063758" cy="515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我"/>
          <p:cNvSpPr txBox="1"/>
          <p:nvPr/>
        </p:nvSpPr>
        <p:spPr>
          <a:xfrm>
            <a:off x="1918345" y="2251354"/>
            <a:ext cx="10668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我</a:t>
            </a:r>
          </a:p>
        </p:txBody>
      </p:sp>
      <p:sp>
        <p:nvSpPr>
          <p:cNvPr id="202" name="大弟"/>
          <p:cNvSpPr txBox="1"/>
          <p:nvPr/>
        </p:nvSpPr>
        <p:spPr>
          <a:xfrm>
            <a:off x="4801069" y="3042284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大弟</a:t>
            </a:r>
          </a:p>
        </p:txBody>
      </p:sp>
      <p:sp>
        <p:nvSpPr>
          <p:cNvPr id="203" name="二弟"/>
          <p:cNvSpPr txBox="1"/>
          <p:nvPr/>
        </p:nvSpPr>
        <p:spPr>
          <a:xfrm>
            <a:off x="7740905" y="3733625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二弟</a:t>
            </a:r>
          </a:p>
        </p:txBody>
      </p:sp>
      <p:sp>
        <p:nvSpPr>
          <p:cNvPr id="204" name="小弟"/>
          <p:cNvSpPr txBox="1"/>
          <p:nvPr/>
        </p:nvSpPr>
        <p:spPr>
          <a:xfrm>
            <a:off x="10196710" y="4723735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小弟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8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3531" y="5065637"/>
            <a:ext cx="2683923" cy="395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9672" y="6123239"/>
            <a:ext cx="1974674" cy="2909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5213" y="4511228"/>
            <a:ext cx="3086101" cy="454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626" y="3558728"/>
            <a:ext cx="3751369" cy="552670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小妹"/>
          <p:cNvSpPr txBox="1"/>
          <p:nvPr/>
        </p:nvSpPr>
        <p:spPr>
          <a:xfrm>
            <a:off x="10307359" y="4431172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小妹</a:t>
            </a:r>
          </a:p>
        </p:txBody>
      </p:sp>
      <p:sp>
        <p:nvSpPr>
          <p:cNvPr id="213" name="大姐"/>
          <p:cNvSpPr txBox="1"/>
          <p:nvPr/>
        </p:nvSpPr>
        <p:spPr>
          <a:xfrm>
            <a:off x="1487660" y="1996253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大姐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姐姐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姐姐</a:t>
            </a:r>
            <a:r>
              <a:rPr dirty="0"/>
              <a:t>  </a:t>
            </a:r>
          </a:p>
          <a:p>
            <a:pPr marL="0" indent="0" algn="ctr">
              <a:buNone/>
              <a:defRPr sz="8300"/>
            </a:pPr>
            <a:r>
              <a:rPr dirty="0" err="1"/>
              <a:t>妹妹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072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7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3531" y="5065637"/>
            <a:ext cx="2683923" cy="395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9672" y="6123239"/>
            <a:ext cx="1974674" cy="2909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5213" y="4511228"/>
            <a:ext cx="3086101" cy="454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626" y="3558728"/>
            <a:ext cx="3751369" cy="552670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我"/>
          <p:cNvSpPr txBox="1"/>
          <p:nvPr/>
        </p:nvSpPr>
        <p:spPr>
          <a:xfrm>
            <a:off x="11042629" y="4397975"/>
            <a:ext cx="10668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我</a:t>
            </a:r>
          </a:p>
        </p:txBody>
      </p:sp>
      <p:sp>
        <p:nvSpPr>
          <p:cNvPr id="222" name="二姐"/>
          <p:cNvSpPr txBox="1"/>
          <p:nvPr/>
        </p:nvSpPr>
        <p:spPr>
          <a:xfrm>
            <a:off x="5166157" y="2881747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二姐</a:t>
            </a:r>
          </a:p>
        </p:txBody>
      </p:sp>
      <p:sp>
        <p:nvSpPr>
          <p:cNvPr id="223" name="三姐"/>
          <p:cNvSpPr txBox="1"/>
          <p:nvPr/>
        </p:nvSpPr>
        <p:spPr>
          <a:xfrm>
            <a:off x="8153844" y="3462686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三姐</a:t>
            </a:r>
          </a:p>
        </p:txBody>
      </p:sp>
      <p:sp>
        <p:nvSpPr>
          <p:cNvPr id="224" name="大姐"/>
          <p:cNvSpPr txBox="1"/>
          <p:nvPr/>
        </p:nvSpPr>
        <p:spPr>
          <a:xfrm>
            <a:off x="1487660" y="1996253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大姐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我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我</a:t>
            </a:r>
          </a:p>
        </p:txBody>
      </p:sp>
      <p:pic>
        <p:nvPicPr>
          <p:cNvPr id="228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3531" y="5065637"/>
            <a:ext cx="2683923" cy="395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9672" y="6123239"/>
            <a:ext cx="1974674" cy="2909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5213" y="4511228"/>
            <a:ext cx="3086101" cy="454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螢幕快照 2018-10-09 下午7.21.44.png" descr="螢幕快照 2018-10-09 下午7.21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626" y="3558728"/>
            <a:ext cx="3751369" cy="552670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我"/>
          <p:cNvSpPr txBox="1"/>
          <p:nvPr/>
        </p:nvSpPr>
        <p:spPr>
          <a:xfrm>
            <a:off x="1963910" y="2074218"/>
            <a:ext cx="10668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我</a:t>
            </a:r>
          </a:p>
        </p:txBody>
      </p:sp>
      <p:sp>
        <p:nvSpPr>
          <p:cNvPr id="233" name="大妹"/>
          <p:cNvSpPr txBox="1"/>
          <p:nvPr/>
        </p:nvSpPr>
        <p:spPr>
          <a:xfrm>
            <a:off x="5221737" y="2636614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大妹</a:t>
            </a:r>
          </a:p>
        </p:txBody>
      </p:sp>
      <p:sp>
        <p:nvSpPr>
          <p:cNvPr id="234" name="二妹"/>
          <p:cNvSpPr txBox="1"/>
          <p:nvPr/>
        </p:nvSpPr>
        <p:spPr>
          <a:xfrm>
            <a:off x="7979780" y="3327955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二妹</a:t>
            </a:r>
          </a:p>
        </p:txBody>
      </p:sp>
      <p:sp>
        <p:nvSpPr>
          <p:cNvPr id="235" name="小妹"/>
          <p:cNvSpPr txBox="1"/>
          <p:nvPr/>
        </p:nvSpPr>
        <p:spPr>
          <a:xfrm>
            <a:off x="10457546" y="4517244"/>
            <a:ext cx="20193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chemeClr val="accent4">
                    <a:satOff val="-10850"/>
                    <a:lumOff val="-11574"/>
                  </a:schemeClr>
                </a:solidFill>
              </a:defRPr>
            </a:lvl1pPr>
          </a:lstStyle>
          <a:p>
            <a:r>
              <a:t>小妹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工作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工作</a:t>
            </a:r>
            <a:endParaRPr dirty="0"/>
          </a:p>
          <a:p>
            <a:pPr marL="0" indent="0" algn="ctr">
              <a:buNone/>
              <a:defRPr sz="8300"/>
            </a:pP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工作</a:t>
            </a:r>
            <a:endParaRPr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做什么工作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什么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工作</a:t>
            </a:r>
            <a:r>
              <a:rPr dirty="0"/>
              <a:t>？</a:t>
            </a:r>
          </a:p>
          <a:p>
            <a:pPr marL="0" indent="0" algn="ctr">
              <a:buNone/>
              <a:defRPr sz="8300"/>
            </a:pPr>
            <a:r>
              <a:rPr dirty="0" err="1"/>
              <a:t>你的爸爸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什么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工作</a:t>
            </a:r>
            <a:r>
              <a:rPr dirty="0"/>
              <a:t>？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你的爸爸做什么工作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你的爸爸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什么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工作</a:t>
            </a:r>
            <a:r>
              <a:rPr dirty="0"/>
              <a:t>？</a:t>
            </a:r>
          </a:p>
          <a:p>
            <a:pPr marL="0" indent="0" algn="ctr">
              <a:buNone/>
              <a:defRPr sz="8300"/>
            </a:pPr>
            <a:r>
              <a:rPr dirty="0" err="1"/>
              <a:t>我爸爸是英文老师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你的妈妈做什么工作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你的妈妈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什么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工作</a:t>
            </a:r>
            <a:r>
              <a:rPr dirty="0"/>
              <a:t>？</a:t>
            </a:r>
          </a:p>
          <a:p>
            <a:pPr marL="0" indent="0" algn="ctr">
              <a:buNone/>
              <a:defRPr sz="8300"/>
            </a:pPr>
            <a:r>
              <a:rPr dirty="0" err="1"/>
              <a:t>我妈妈是中文老师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和......都…....  hé     dō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>
                <a:solidFill>
                  <a:schemeClr val="accent5">
                    <a:satOff val="18430"/>
                    <a:lumOff val="-14768"/>
                  </a:schemeClr>
                </a:solidFill>
              </a:defRPr>
            </a:pPr>
            <a:r>
              <a:rPr dirty="0"/>
              <a:t>和</a:t>
            </a:r>
            <a:r>
              <a:rPr dirty="0" smtClean="0"/>
              <a:t>......</a:t>
            </a:r>
            <a:r>
              <a:rPr lang="zh-TW" altLang="en-US" dirty="0" smtClean="0"/>
              <a:t>都</a:t>
            </a:r>
            <a:r>
              <a:rPr lang="en-US" altLang="zh-TW" dirty="0" smtClean="0"/>
              <a:t>......</a:t>
            </a:r>
          </a:p>
          <a:p>
            <a:pPr marL="0" indent="0" algn="ctr">
              <a:buNone/>
              <a:defRPr sz="8300">
                <a:solidFill>
                  <a:schemeClr val="accent5">
                    <a:satOff val="18430"/>
                    <a:lumOff val="-14768"/>
                  </a:schemeClr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 smtClean="0"/>
              <a:t>A </a:t>
            </a:r>
            <a:r>
              <a:rPr dirty="0"/>
              <a:t>和 B </a:t>
            </a:r>
            <a:r>
              <a:rPr lang="zh-TW" altLang="en-US" dirty="0" smtClean="0"/>
              <a:t>都</a:t>
            </a:r>
            <a:r>
              <a:rPr lang="en-US" altLang="zh-TW" dirty="0" smtClean="0"/>
              <a:t>……</a:t>
            </a:r>
            <a:endParaRPr lang="en-US" dirty="0" smtClean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我爸爸是老师， 我妈妈也是老师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000"/>
            </a:pPr>
            <a:r>
              <a:rPr dirty="0" err="1"/>
              <a:t>我爸爸是老师</a:t>
            </a:r>
            <a:r>
              <a:rPr dirty="0"/>
              <a:t>，</a:t>
            </a:r>
            <a:br>
              <a:rPr dirty="0"/>
            </a:br>
            <a:r>
              <a:rPr dirty="0" err="1"/>
              <a:t>我妈妈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也</a:t>
            </a:r>
            <a:r>
              <a:rPr dirty="0" err="1"/>
              <a:t>是老师</a:t>
            </a:r>
            <a:endParaRPr dirty="0"/>
          </a:p>
          <a:p>
            <a:pPr marL="0" indent="0" algn="ctr">
              <a:buNone/>
              <a:defRPr sz="7000"/>
            </a:pPr>
            <a:r>
              <a:rPr dirty="0" err="1"/>
              <a:t>我爸爸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和</a:t>
            </a:r>
            <a:r>
              <a:rPr dirty="0" err="1"/>
              <a:t>我妈妈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都</a:t>
            </a:r>
            <a:r>
              <a:rPr dirty="0" err="1"/>
              <a:t>是老师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李小姐是斯洛伐克人， 王先生也是斯洛伐克人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300"/>
            </a:pPr>
            <a:r>
              <a:rPr dirty="0" err="1"/>
              <a:t>李小姐是斯洛伐克人</a:t>
            </a:r>
            <a:r>
              <a:rPr dirty="0"/>
              <a:t>，</a:t>
            </a:r>
            <a:br>
              <a:rPr dirty="0"/>
            </a:br>
            <a:r>
              <a:rPr dirty="0" err="1"/>
              <a:t>王先生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也</a:t>
            </a:r>
            <a:r>
              <a:rPr dirty="0" err="1"/>
              <a:t>是斯洛伐克人</a:t>
            </a:r>
            <a:r>
              <a:rPr dirty="0"/>
              <a:t>。</a:t>
            </a:r>
          </a:p>
          <a:p>
            <a:pPr marL="0" indent="0" algn="ctr">
              <a:buNone/>
              <a:defRPr sz="5800"/>
            </a:pPr>
            <a:r>
              <a:rPr dirty="0" err="1"/>
              <a:t>李小姐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和</a:t>
            </a:r>
            <a:r>
              <a:rPr dirty="0" err="1"/>
              <a:t>王先生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都</a:t>
            </a:r>
            <a:r>
              <a:rPr dirty="0" err="1"/>
              <a:t>是斯洛伐克人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我哥哥是大学生， 我妹妹也是大学生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7300"/>
            </a:pPr>
            <a:r>
              <a:rPr dirty="0" err="1"/>
              <a:t>我哥哥是大学生</a:t>
            </a:r>
            <a:r>
              <a:rPr dirty="0"/>
              <a:t>，</a:t>
            </a:r>
            <a:br>
              <a:rPr dirty="0"/>
            </a:br>
            <a:r>
              <a:rPr dirty="0" err="1"/>
              <a:t>我妹妹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也</a:t>
            </a:r>
            <a:r>
              <a:rPr dirty="0" err="1"/>
              <a:t>是大学生</a:t>
            </a:r>
            <a:r>
              <a:rPr dirty="0"/>
              <a:t>。</a:t>
            </a:r>
          </a:p>
          <a:p>
            <a:pPr>
              <a:buBlip>
                <a:blip r:embed="rId2"/>
              </a:buBlip>
              <a:defRPr sz="7300">
                <a:solidFill>
                  <a:schemeClr val="accent5">
                    <a:satOff val="18430"/>
                    <a:lumOff val="-14768"/>
                  </a:schemeClr>
                </a:solidFill>
              </a:defRPr>
            </a:pPr>
            <a:r>
              <a:rPr dirty="0"/>
              <a:t>和......都</a:t>
            </a:r>
            <a:br>
              <a:rPr dirty="0"/>
            </a:br>
            <a:r>
              <a:rPr dirty="0"/>
              <a:t>___________________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哥哥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哥哥</a:t>
            </a:r>
            <a:r>
              <a:rPr dirty="0"/>
              <a:t>  </a:t>
            </a:r>
          </a:p>
          <a:p>
            <a:pPr marL="0" indent="0" algn="ctr">
              <a:buNone/>
              <a:defRPr sz="8300"/>
            </a:pPr>
            <a:r>
              <a:rPr dirty="0" err="1"/>
              <a:t>弟弟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26734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医生 yī shē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医生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护士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5" name="醫生.jpg" descr="醫生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-95433"/>
            <a:ext cx="3975222" cy="5962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護士.jpg" descr="護士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4173" y="5100100"/>
            <a:ext cx="4012927" cy="400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商人 shāng r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商人</a:t>
            </a:r>
            <a:r>
              <a:rPr dirty="0"/>
              <a:t> </a:t>
            </a:r>
            <a:endParaRPr lang="en-US" dirty="0" smtClean="0"/>
          </a:p>
          <a:p>
            <a:pPr marL="0" indent="0" algn="ctr">
              <a:buNone/>
              <a:defRPr sz="8300"/>
            </a:pPr>
            <a:r>
              <a:rPr dirty="0" err="1" smtClean="0"/>
              <a:t>军人</a:t>
            </a:r>
            <a:endParaRPr dirty="0"/>
          </a:p>
        </p:txBody>
      </p:sp>
      <p:pic>
        <p:nvPicPr>
          <p:cNvPr id="290" name="商人.jpg" descr="商人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88285"/>
            <a:ext cx="4377008" cy="5292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軍人.jpeg" descr="軍人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0017" y="6284068"/>
            <a:ext cx="4579365" cy="3055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律师 lǜ shī…"/>
          <p:cNvSpPr txBox="1">
            <a:spLocks noGrp="1"/>
          </p:cNvSpPr>
          <p:nvPr>
            <p:ph type="body" idx="1"/>
          </p:nvPr>
        </p:nvSpPr>
        <p:spPr>
          <a:xfrm>
            <a:off x="647700" y="2644293"/>
            <a:ext cx="11709400" cy="647700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 smtClean="0"/>
              <a:t>律师</a:t>
            </a:r>
            <a:endParaRPr dirty="0"/>
          </a:p>
          <a:p>
            <a:pPr marL="0" indent="0" algn="ctr">
              <a:buNone/>
              <a:defRPr sz="8300"/>
            </a:pPr>
            <a:r>
              <a:rPr dirty="0" err="1" smtClean="0"/>
              <a:t>工程师</a:t>
            </a:r>
            <a:endParaRPr dirty="0"/>
          </a:p>
        </p:txBody>
      </p:sp>
      <p:pic>
        <p:nvPicPr>
          <p:cNvPr id="295" name="律師.png" descr="律師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73" y="318426"/>
            <a:ext cx="5909295" cy="3728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工程師.jpg" descr="工程師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5489" y="6245158"/>
            <a:ext cx="4689311" cy="31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99" name="教授 jiào shò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教授</a:t>
            </a:r>
            <a:r>
              <a:rPr dirty="0"/>
              <a:t> </a:t>
            </a:r>
            <a:endParaRPr lang="en-US" dirty="0" smtClean="0"/>
          </a:p>
          <a:p>
            <a:pPr marL="0" indent="0" algn="ctr">
              <a:buNone/>
              <a:defRPr sz="8300"/>
            </a:pPr>
            <a:r>
              <a:rPr dirty="0" err="1" smtClean="0"/>
              <a:t>经理</a:t>
            </a:r>
            <a:endParaRPr dirty="0"/>
          </a:p>
        </p:txBody>
      </p:sp>
      <p:pic>
        <p:nvPicPr>
          <p:cNvPr id="300" name="教授.jpg" descr="教授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78" y="152400"/>
            <a:ext cx="5673958" cy="3800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總經理.jpg" descr="總經理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5604" y="6031149"/>
            <a:ext cx="4999196" cy="3330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4" name="工人 gōng rén…"/>
          <p:cNvSpPr txBox="1">
            <a:spLocks noGrp="1"/>
          </p:cNvSpPr>
          <p:nvPr>
            <p:ph type="body" idx="1"/>
          </p:nvPr>
        </p:nvSpPr>
        <p:spPr>
          <a:xfrm>
            <a:off x="309033" y="2103966"/>
            <a:ext cx="11709401" cy="647700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工人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8300"/>
            </a:pP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农民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5" name="工人.jpg" descr="工人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90" y="152400"/>
            <a:ext cx="4868537" cy="444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農民.jpg" descr="農民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7467" y="5342466"/>
            <a:ext cx="5080001" cy="414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" name="艺术家 yì shù jiā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 smtClean="0"/>
              <a:t>艺术家</a:t>
            </a:r>
            <a:endParaRPr dirty="0"/>
          </a:p>
          <a:p>
            <a:pPr marL="0" indent="0" algn="ctr">
              <a:buNone/>
              <a:defRPr sz="8300"/>
            </a:pPr>
            <a:r>
              <a:rPr dirty="0" err="1" smtClean="0"/>
              <a:t>演员</a:t>
            </a:r>
            <a:endParaRPr dirty="0"/>
          </a:p>
        </p:txBody>
      </p:sp>
      <p:pic>
        <p:nvPicPr>
          <p:cNvPr id="310" name="藝術家.jpg" descr="藝術家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4284"/>
            <a:ext cx="6542632" cy="3680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演員.jpeg" descr="演員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1040" y="6062911"/>
            <a:ext cx="5093760" cy="3690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你的爸爸做什么工作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你的爸爸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什么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工作</a:t>
            </a:r>
            <a:r>
              <a:rPr dirty="0"/>
              <a:t>？</a:t>
            </a:r>
          </a:p>
          <a:p>
            <a:pPr marL="0" indent="0" algn="ctr">
              <a:buNone/>
              <a:defRPr sz="8300"/>
            </a:pPr>
            <a:r>
              <a:rPr dirty="0" err="1"/>
              <a:t>我爸爸是</a:t>
            </a:r>
            <a:r>
              <a:rPr dirty="0"/>
              <a:t>__________。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你的妈妈做什么工作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你的妈妈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做</a:t>
            </a:r>
            <a:r>
              <a:rPr dirty="0" err="1"/>
              <a:t>什么</a:t>
            </a:r>
            <a:r>
              <a:rPr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工作</a:t>
            </a:r>
            <a:r>
              <a:rPr dirty="0"/>
              <a:t>？</a:t>
            </a:r>
          </a:p>
          <a:p>
            <a:pPr marL="0" indent="0" algn="ctr">
              <a:buNone/>
              <a:defRPr sz="8300"/>
            </a:pPr>
            <a:r>
              <a:rPr dirty="0" err="1"/>
              <a:t>我妈妈是</a:t>
            </a:r>
            <a:r>
              <a:rPr dirty="0"/>
              <a:t>__________。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练习说中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33400" indent="-533400">
              <a:buBlip>
                <a:blip r:embed="rId2"/>
              </a:buBlip>
              <a:defRPr sz="8300"/>
            </a:lvl1pPr>
          </a:lstStyle>
          <a:p>
            <a:r>
              <a:t>练习说中文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324" name="螢幕快照 2018-10-09 上午12.10.53.png" descr="螢幕快照 2018-10-09 上午12.10.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-212499"/>
            <a:ext cx="8133709" cy="751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螢幕快照 2018-10-09 上午12.11.00.png" descr="螢幕快照 2018-10-09 上午12.11.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6216" y="6495718"/>
            <a:ext cx="8226176" cy="3571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爷爷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8300"/>
            </a:pPr>
            <a:r>
              <a:rPr dirty="0" err="1"/>
              <a:t>爷爷</a:t>
            </a:r>
            <a:r>
              <a:rPr dirty="0"/>
              <a:t> </a:t>
            </a:r>
          </a:p>
          <a:p>
            <a:pPr marL="0" indent="0" algn="ctr">
              <a:buNone/>
              <a:defRPr sz="8300"/>
            </a:pPr>
            <a:r>
              <a:rPr dirty="0" err="1"/>
              <a:t>奶奶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64042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329" name="螢幕快照 2018-10-09 下午8.34.55.png" descr="螢幕快照 2018-10-09 下午8.34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078" y="-723520"/>
            <a:ext cx="8476644" cy="1120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333" name="螢幕快照 2018-10-09 下午8.35.06.png" descr="螢幕快照 2018-10-09 下午8.35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140" y="2445152"/>
            <a:ext cx="11674520" cy="6593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01515" y="715484"/>
            <a:ext cx="1214876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你好，我叫</a:t>
            </a:r>
            <a:r>
              <a:rPr kumimoji="0" lang="en-US" altLang="zh-TW" sz="66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___________</a:t>
            </a:r>
            <a:r>
              <a:rPr kumimoji="0" lang="zh-TW" altLang="en-US" sz="66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。</a:t>
            </a:r>
            <a:endParaRPr kumimoji="0" lang="zh-TW" altLang="en-US" sz="66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17515" y="2225814"/>
            <a:ext cx="1105926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6000" dirty="0" smtClean="0"/>
              <a:t>我的家庭有</a:t>
            </a:r>
            <a:r>
              <a:rPr lang="en-US" altLang="zh-TW" sz="6000" dirty="0" smtClean="0"/>
              <a:t>_____________</a:t>
            </a:r>
            <a:r>
              <a:rPr lang="zh-TW" altLang="en-US" sz="6000" dirty="0" smtClean="0"/>
              <a:t>口人。</a:t>
            </a:r>
            <a:endParaRPr kumimoji="0" lang="en-US" altLang="zh-TW" sz="60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sym typeface="Palatino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6893" y="3657006"/>
            <a:ext cx="1202338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这是我爸爸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/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我妈妈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/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我奶奶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/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我爷爷</a:t>
            </a:r>
            <a:endParaRPr kumimoji="0" lang="zh-TW" altLang="en-US" sz="60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15957" y="4859159"/>
            <a:ext cx="1084526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这个男孩子是我哥哥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/</a:t>
            </a:r>
            <a:r>
              <a:rPr lang="zh-TW" altLang="en-US" sz="6000" dirty="0" smtClean="0"/>
              <a:t>我弟弟</a:t>
            </a:r>
            <a:endParaRPr lang="en-US" altLang="zh-TW" sz="60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这个女孩子是我姐姐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/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我妹妹</a:t>
            </a:r>
            <a:endParaRPr kumimoji="0" lang="en-US" altLang="zh-TW" sz="60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sym typeface="Palatino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3395" y="7047709"/>
            <a:ext cx="1264595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我爸爸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(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的工作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)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是</a:t>
            </a:r>
            <a:r>
              <a:rPr kumimoji="0" lang="en-US" altLang="zh-TW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______________</a:t>
            </a:r>
            <a:r>
              <a:rPr kumimoji="0" lang="zh-TW" altLang="en-US" sz="6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。</a:t>
            </a:r>
            <a:endParaRPr kumimoji="0" lang="en-US" altLang="zh-TW" sz="60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6000" dirty="0" smtClean="0"/>
              <a:t>我</a:t>
            </a:r>
            <a:r>
              <a:rPr lang="zh-TW" altLang="en-US" sz="6000" dirty="0"/>
              <a:t>妈</a:t>
            </a:r>
            <a:r>
              <a:rPr lang="zh-TW" altLang="en-US" sz="6000" dirty="0" smtClean="0"/>
              <a:t>妈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的工作</a:t>
            </a:r>
            <a:r>
              <a:rPr lang="en-US" altLang="zh-TW" sz="6000" dirty="0" smtClean="0"/>
              <a:t>)</a:t>
            </a:r>
            <a:r>
              <a:rPr lang="zh-TW" altLang="en-US" sz="6000" dirty="0" smtClean="0"/>
              <a:t>是</a:t>
            </a:r>
            <a:r>
              <a:rPr lang="en-US" altLang="zh-TW" sz="6000" dirty="0" smtClean="0"/>
              <a:t>______________</a:t>
            </a:r>
            <a:r>
              <a:rPr lang="zh-TW" altLang="en-US" sz="6000" dirty="0"/>
              <a:t>。</a:t>
            </a:r>
            <a:endParaRPr lang="en-US" altLang="zh-TW" sz="6000" dirty="0" smtClean="0"/>
          </a:p>
        </p:txBody>
      </p:sp>
    </p:spTree>
    <p:extLst>
      <p:ext uri="{BB962C8B-B14F-4D97-AF65-F5344CB8AC3E}">
        <p14:creationId xmlns:p14="http://schemas.microsoft.com/office/powerpoint/2010/main" val="3144007025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77601" y="1505727"/>
            <a:ext cx="9363456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24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</a:t>
            </a:r>
            <a:r>
              <a:rPr lang="zh-TW" altLang="en-US" sz="1024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见</a:t>
            </a:r>
            <a:endParaRPr lang="en-US" altLang="zh-TW" sz="1024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1" y="3127710"/>
            <a:ext cx="7046933" cy="51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23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48" name="date-clipart-mom-dad-498351-1679386.png" descr="date-clipart-mom-dad-498351-167938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4948" y="444499"/>
            <a:ext cx="6654801" cy="8864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85160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2" name="14270895277q9520.jpg" descr="14270895277q952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836" y="326363"/>
            <a:ext cx="7620001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oth36191781612d6d8a4225f42b79620b9c00d4cb93b1100.jpg" descr="oth36191781612d6d8a4225f42b79620b9c00d4cb93b11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4525" y="2009047"/>
            <a:ext cx="8128000" cy="812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7627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7" name="S__950653.jpg" descr="S__95065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974" y="479255"/>
            <a:ext cx="6483757" cy="810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弟弟.jpeg" descr="弟弟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0248" y="2692399"/>
            <a:ext cx="4762501" cy="635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052340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267</Words>
  <Application>Microsoft Office PowerPoint</Application>
  <PresentationFormat>自訂</PresentationFormat>
  <Paragraphs>148</Paragraphs>
  <Slides>63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9" baseType="lpstr">
      <vt:lpstr>Hoefler Text</vt:lpstr>
      <vt:lpstr>Lucida Grande</vt:lpstr>
      <vt:lpstr>Palatino</vt:lpstr>
      <vt:lpstr>Arial</vt:lpstr>
      <vt:lpstr>Wingdings</vt:lpstr>
      <vt:lpstr>BrushedCanvas</vt:lpstr>
      <vt:lpstr>家庭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 jiā tíng</dc:title>
  <dc:creator>Matsumi</dc:creator>
  <cp:lastModifiedBy>李欣蓓</cp:lastModifiedBy>
  <cp:revision>5</cp:revision>
  <dcterms:modified xsi:type="dcterms:W3CDTF">2018-10-11T18:56:57Z</dcterms:modified>
</cp:coreProperties>
</file>