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22" r:id="rId4"/>
    <p:sldId id="325" r:id="rId5"/>
    <p:sldId id="259" r:id="rId6"/>
    <p:sldId id="260" r:id="rId7"/>
    <p:sldId id="262" r:id="rId8"/>
    <p:sldId id="257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7" r:id="rId25"/>
    <p:sldId id="298" r:id="rId26"/>
    <p:sldId id="299" r:id="rId27"/>
    <p:sldId id="300" r:id="rId28"/>
    <p:sldId id="301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309" r:id="rId50"/>
    <p:sldId id="302" r:id="rId51"/>
    <p:sldId id="307" r:id="rId52"/>
    <p:sldId id="303" r:id="rId53"/>
    <p:sldId id="305" r:id="rId54"/>
    <p:sldId id="306" r:id="rId55"/>
    <p:sldId id="304" r:id="rId56"/>
    <p:sldId id="308" r:id="rId57"/>
    <p:sldId id="310" r:id="rId58"/>
    <p:sldId id="311" r:id="rId59"/>
    <p:sldId id="312" r:id="rId60"/>
    <p:sldId id="313" r:id="rId61"/>
    <p:sldId id="315" r:id="rId62"/>
    <p:sldId id="316" r:id="rId63"/>
    <p:sldId id="317" r:id="rId64"/>
    <p:sldId id="318" r:id="rId65"/>
    <p:sldId id="319" r:id="rId66"/>
    <p:sldId id="320" r:id="rId6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70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77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67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xfrm>
            <a:off x="738188" y="1946672"/>
            <a:ext cx="10715625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1185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1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59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1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4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5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20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3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51ED-7CC3-42D2-9AE2-D8950C9417A4}" type="datetimeFigureOut">
              <a:rPr lang="zh-TW" altLang="en-US" smtClean="0"/>
              <a:t>2018/11/15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4B1E-5C9F-4748-BE0C-E8581E654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75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486596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97874" y="3370216"/>
            <a:ext cx="9144000" cy="949643"/>
          </a:xfrm>
        </p:spPr>
        <p:txBody>
          <a:bodyPr/>
          <a:lstStyle/>
          <a:p>
            <a:r>
              <a:rPr lang="zh-TW" altLang="en-US" dirty="0" smtClean="0"/>
              <a:t>第七课 学中文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41566" y="4660129"/>
            <a:ext cx="9144000" cy="1655762"/>
          </a:xfrm>
        </p:spPr>
        <p:txBody>
          <a:bodyPr/>
          <a:lstStyle/>
          <a:p>
            <a:pPr lvl="0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 instructor :</a:t>
            </a:r>
            <a:r>
              <a:rPr lang="zh-TW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李欣蓓 </a:t>
            </a:r>
            <a:r>
              <a:rPr lang="en-US" altLang="zh-TW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Hsin-pei</a:t>
            </a:r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Lee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486596@mail.muni.cz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Hour: 10:00-11:50(Every Monday)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8132" name="Picture 4" descr="ãå­¸ä¸­æ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4" y="520336"/>
            <a:ext cx="9353906" cy="29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2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高文中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2017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高文中</a:t>
            </a:r>
            <a:endParaRPr lang="zh-TW" altLang="en-US" sz="9600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5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高文中</a:t>
            </a:r>
            <a:endParaRPr lang="zh-TW" altLang="en-US" sz="9600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7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高文中</a:t>
            </a:r>
            <a:endParaRPr lang="zh-TW" altLang="en-US" sz="9600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2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高小音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2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高小音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0722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高小音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06038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高小音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35641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高小音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7471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王朋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2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8598" y="55013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b="1" dirty="0" smtClean="0">
                <a:solidFill>
                  <a:srgbClr val="0070C0"/>
                </a:solidFill>
              </a:rPr>
              <a:t>大家好 </a:t>
            </a:r>
            <a:r>
              <a:rPr lang="en-US" altLang="zh-TW" sz="9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r>
              <a:rPr lang="zh-TW" altLang="en-US" b="1" dirty="0">
                <a:solidFill>
                  <a:srgbClr val="0070C0"/>
                </a:solidFill>
              </a:rPr>
              <a:t/>
            </a:r>
            <a:br>
              <a:rPr lang="zh-TW" altLang="en-US" b="1" dirty="0">
                <a:solidFill>
                  <a:srgbClr val="0070C0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ãhello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" y="1825625"/>
            <a:ext cx="10646719" cy="48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王朋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364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王朋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5726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王朋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9312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王朋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31865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李友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3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2614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46715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007599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3135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白英爱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8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表格"/>
          <p:cNvGraphicFramePr/>
          <p:nvPr/>
        </p:nvGraphicFramePr>
        <p:xfrm>
          <a:off x="2352842" y="503030"/>
          <a:ext cx="7725468" cy="6111708"/>
        </p:xfrm>
        <a:graphic>
          <a:graphicData uri="http://schemas.openxmlformats.org/drawingml/2006/table">
            <a:tbl>
              <a:tblPr/>
              <a:tblGrid>
                <a:gridCol w="193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7236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懂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不懂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第一个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第二杯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236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平常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常常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大家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早上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236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怎么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什么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这么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5E5E5E"/>
                          </a:solidFill>
                        </a:rPr>
                        <a:t>有一点儿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31828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白英爱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577965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白英爱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18576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白英爱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11414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白英爱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782455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常老师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35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常老师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978747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常老师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94999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常老师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400510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常老师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948349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苏老师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4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表格"/>
          <p:cNvGraphicFramePr/>
          <p:nvPr/>
        </p:nvGraphicFramePr>
        <p:xfrm>
          <a:off x="2280660" y="451471"/>
          <a:ext cx="7839660" cy="5955057"/>
        </p:xfrm>
        <a:graphic>
          <a:graphicData uri="http://schemas.openxmlformats.org/drawingml/2006/table">
            <a:tbl>
              <a:tblPr/>
              <a:tblGrid>
                <a:gridCol w="19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5019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说话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写字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一枝笔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一张纸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019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预习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练习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复习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怎么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019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容易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难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快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>
                          <a:solidFill>
                            <a:srgbClr val="5E5E5E"/>
                          </a:solidFill>
                        </a:rPr>
                        <a:t>慢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4065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苏老师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72338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苏老师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68108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苏老师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268344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苏老师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77311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李老师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2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3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68" y="2834639"/>
            <a:ext cx="3571032" cy="30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32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675121" y="224681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29957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7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37" y="2179239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942060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pic>
        <p:nvPicPr>
          <p:cNvPr id="6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02" y="2574313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李老师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938577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螢幕快照 2018-11-11 下午10.10.23.png" descr="螢幕快照 2018-11-11 下午10.10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972" y="165334"/>
            <a:ext cx="9957565" cy="3955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螢幕快照 2018-11-11 下午10.10.32.png" descr="螢幕快照 2018-11-11 下午10.10.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8537" y="4291738"/>
            <a:ext cx="8987246" cy="21971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091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ãç¶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52697" y="391886"/>
            <a:ext cx="519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說 </a:t>
            </a:r>
            <a:r>
              <a:rPr lang="en-US" altLang="zh-TW" sz="5400" dirty="0" smtClean="0"/>
              <a:t>measure word</a:t>
            </a:r>
            <a:endParaRPr lang="zh-TW" altLang="en-US" sz="5400" dirty="0"/>
          </a:p>
        </p:txBody>
      </p:sp>
      <p:sp>
        <p:nvSpPr>
          <p:cNvPr id="5" name="AutoShape 8" descr="ãå¯æ¨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4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55" y="1188807"/>
            <a:ext cx="5221245" cy="52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ãåå¡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8" name="Picture 1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7" y="1529349"/>
            <a:ext cx="5660608" cy="488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40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1279392" y="459505"/>
            <a:ext cx="1494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u="sng" dirty="0" smtClean="0"/>
              <a:t>Person’s </a:t>
            </a:r>
            <a:r>
              <a:rPr lang="en-US" altLang="zh-TW" sz="4000" u="sng" dirty="0" err="1" smtClean="0"/>
              <a:t>name</a:t>
            </a:r>
            <a:r>
              <a:rPr lang="en-US" altLang="zh-TW" sz="4000" dirty="0" err="1" smtClean="0"/>
              <a:t>+</a:t>
            </a:r>
            <a:r>
              <a:rPr lang="en-US" altLang="zh-TW" sz="4000" u="sng" dirty="0" err="1" smtClean="0"/>
              <a:t>things</a:t>
            </a:r>
            <a:r>
              <a:rPr lang="en-US" altLang="zh-TW" sz="4000" u="sng" dirty="0" smtClean="0"/>
              <a:t> that he </a:t>
            </a:r>
            <a:r>
              <a:rPr lang="en-US" altLang="zh-TW" sz="4000" u="sng" dirty="0" err="1" smtClean="0"/>
              <a:t>do</a:t>
            </a:r>
            <a:r>
              <a:rPr lang="en-US" altLang="zh-TW" sz="4000" dirty="0" err="1" smtClean="0"/>
              <a:t>+</a:t>
            </a:r>
            <a:r>
              <a:rPr lang="en-US" altLang="zh-TW" sz="4000" u="sng" dirty="0" err="1" smtClean="0"/>
              <a:t>V</a:t>
            </a:r>
            <a:r>
              <a:rPr lang="zh-TW" altLang="en-US" sz="4000" u="sng" dirty="0" smtClean="0"/>
              <a:t>得怎么样？</a:t>
            </a:r>
            <a:endParaRPr lang="zh-TW" altLang="en-US" sz="4000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76164" y="2467574"/>
            <a:ext cx="791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Verb+</a:t>
            </a:r>
            <a:r>
              <a:rPr lang="zh-TW" altLang="en-US" sz="6600" dirty="0" smtClean="0"/>
              <a:t>得很好</a:t>
            </a:r>
            <a:endParaRPr lang="en-US" altLang="zh-TW" sz="6600" dirty="0"/>
          </a:p>
          <a:p>
            <a:pPr algn="ctr"/>
            <a:r>
              <a:rPr lang="en-US" altLang="zh-TW" sz="6600" dirty="0" smtClean="0"/>
              <a:t>Verb+</a:t>
            </a:r>
            <a:r>
              <a:rPr lang="zh-TW" altLang="en-US" sz="6600" dirty="0" smtClean="0"/>
              <a:t>得真好</a:t>
            </a:r>
            <a:endParaRPr lang="en-US" altLang="zh-TW" sz="6600" dirty="0"/>
          </a:p>
          <a:p>
            <a:pPr algn="ctr"/>
            <a:r>
              <a:rPr lang="en-US" altLang="zh-TW" sz="6600" dirty="0" smtClean="0"/>
              <a:t>Verb+</a:t>
            </a:r>
            <a:r>
              <a:rPr lang="zh-TW" altLang="en-US" sz="6600" dirty="0" smtClean="0"/>
              <a:t>得太好了！</a:t>
            </a:r>
            <a:endParaRPr lang="en-US" altLang="zh-TW" sz="6600" dirty="0" smtClean="0"/>
          </a:p>
          <a:p>
            <a:endParaRPr lang="zh-TW" altLang="en-US" sz="3600" dirty="0"/>
          </a:p>
        </p:txBody>
      </p:sp>
      <p:pic>
        <p:nvPicPr>
          <p:cNvPr id="46082" name="Picture 2" descr="ãè¸¢è¶³ç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5" y="1482445"/>
            <a:ext cx="4678448" cy="467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36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81051" y="378823"/>
            <a:ext cx="791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u="sng" dirty="0" smtClean="0"/>
              <a:t>他写字写的怎么样？</a:t>
            </a:r>
            <a:endParaRPr lang="zh-TW" altLang="en-US" sz="7200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51445" y="3293867"/>
            <a:ext cx="5794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/>
              <a:t>Verb</a:t>
            </a:r>
            <a:r>
              <a:rPr lang="zh-TW" altLang="en-US" sz="5400" dirty="0" smtClean="0"/>
              <a:t>＋得很不错</a:t>
            </a:r>
            <a:endParaRPr lang="en-US" altLang="zh-TW" sz="5400" dirty="0" smtClean="0"/>
          </a:p>
          <a:p>
            <a:pPr algn="ctr"/>
            <a:r>
              <a:rPr lang="en-US" altLang="zh-TW" sz="5400" dirty="0" smtClean="0"/>
              <a:t>Verb</a:t>
            </a:r>
            <a:r>
              <a:rPr lang="zh-TW" altLang="en-US" sz="5400" dirty="0" smtClean="0"/>
              <a:t>＋得真不错</a:t>
            </a:r>
            <a:endParaRPr lang="en-US" altLang="zh-TW" sz="5400" dirty="0" smtClean="0"/>
          </a:p>
        </p:txBody>
      </p:sp>
      <p:pic>
        <p:nvPicPr>
          <p:cNvPr id="5" name="Picture 2" descr="ãè¸¢è¶³ç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5" y="1482445"/>
            <a:ext cx="4678448" cy="467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15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81051" y="378823"/>
            <a:ext cx="791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u="sng" dirty="0" smtClean="0"/>
              <a:t>他写字写的怎么样？</a:t>
            </a:r>
            <a:endParaRPr lang="zh-TW" altLang="en-US" sz="7200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41242" y="2771353"/>
            <a:ext cx="5794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/>
              <a:t>Verb+</a:t>
            </a:r>
            <a:r>
              <a:rPr lang="zh-TW" altLang="en-US" sz="5400" dirty="0" smtClean="0"/>
              <a:t>得很漂亮</a:t>
            </a:r>
            <a:endParaRPr lang="en-US" altLang="zh-TW" sz="5400" dirty="0" smtClean="0"/>
          </a:p>
          <a:p>
            <a:pPr algn="ctr"/>
            <a:r>
              <a:rPr lang="en-US" altLang="zh-TW" sz="5400" dirty="0" smtClean="0"/>
              <a:t>Verb+</a:t>
            </a:r>
            <a:r>
              <a:rPr lang="zh-TW" altLang="en-US" sz="5400" dirty="0" smtClean="0"/>
              <a:t>得真漂亮</a:t>
            </a:r>
            <a:endParaRPr lang="en-US" altLang="zh-TW" sz="5400" dirty="0" smtClean="0"/>
          </a:p>
          <a:p>
            <a:pPr algn="ctr"/>
            <a:r>
              <a:rPr lang="en-US" altLang="zh-TW" sz="5400" dirty="0" smtClean="0"/>
              <a:t>Verb+</a:t>
            </a:r>
            <a:r>
              <a:rPr lang="zh-TW" altLang="en-US" sz="5400" dirty="0" smtClean="0"/>
              <a:t>得太漂亮</a:t>
            </a:r>
            <a:endParaRPr lang="en-US" altLang="zh-TW" sz="5400" dirty="0" smtClean="0"/>
          </a:p>
          <a:p>
            <a:endParaRPr lang="zh-TW" altLang="en-US" sz="2800" dirty="0"/>
          </a:p>
        </p:txBody>
      </p:sp>
      <p:pic>
        <p:nvPicPr>
          <p:cNvPr id="4710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5" y="2151529"/>
            <a:ext cx="5788127" cy="38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81051" y="378823"/>
            <a:ext cx="791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u="sng" dirty="0" smtClean="0"/>
              <a:t>他写字写的怎么样？</a:t>
            </a:r>
            <a:endParaRPr lang="zh-TW" altLang="en-US" sz="7200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99194" y="2771353"/>
            <a:ext cx="5794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/>
              <a:t>Verb</a:t>
            </a:r>
            <a:r>
              <a:rPr lang="zh-TW" altLang="en-US" sz="5400" dirty="0" smtClean="0"/>
              <a:t>＋得很快</a:t>
            </a:r>
            <a:endParaRPr lang="en-US" altLang="zh-TW" sz="5400" dirty="0" smtClean="0"/>
          </a:p>
          <a:p>
            <a:pPr algn="ctr"/>
            <a:r>
              <a:rPr lang="en-US" altLang="zh-TW" sz="5400" dirty="0" smtClean="0"/>
              <a:t>Verb</a:t>
            </a:r>
            <a:r>
              <a:rPr lang="zh-TW" altLang="en-US" sz="5400" dirty="0" smtClean="0"/>
              <a:t>＋得真快</a:t>
            </a:r>
            <a:endParaRPr lang="en-US" altLang="zh-TW" sz="5400" dirty="0" smtClean="0"/>
          </a:p>
          <a:p>
            <a:pPr algn="ctr"/>
            <a:r>
              <a:rPr lang="en-US" altLang="zh-TW" sz="5400" dirty="0" smtClean="0"/>
              <a:t>Verb</a:t>
            </a:r>
            <a:r>
              <a:rPr lang="zh-TW" altLang="en-US" sz="5400" dirty="0" smtClean="0"/>
              <a:t>＋得太快</a:t>
            </a:r>
            <a:endParaRPr lang="en-US" altLang="zh-TW" sz="5400" dirty="0" smtClean="0"/>
          </a:p>
          <a:p>
            <a:endParaRPr lang="zh-TW" altLang="en-US" sz="2800" dirty="0"/>
          </a:p>
        </p:txBody>
      </p:sp>
      <p:pic>
        <p:nvPicPr>
          <p:cNvPr id="4710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5" y="2151529"/>
            <a:ext cx="5788127" cy="38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45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81051" y="378823"/>
            <a:ext cx="791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u="sng" dirty="0" smtClean="0"/>
              <a:t>他写字写的怎么样？</a:t>
            </a:r>
            <a:endParaRPr lang="zh-TW" altLang="en-US" sz="7200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51445" y="3293867"/>
            <a:ext cx="5794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/>
              <a:t>Verb</a:t>
            </a:r>
            <a:r>
              <a:rPr lang="zh-TW" altLang="en-US" sz="5400" dirty="0" smtClean="0"/>
              <a:t>＋得很不错</a:t>
            </a:r>
            <a:endParaRPr lang="en-US" altLang="zh-TW" sz="5400" dirty="0" smtClean="0"/>
          </a:p>
          <a:p>
            <a:pPr algn="ctr"/>
            <a:r>
              <a:rPr lang="en-US" altLang="zh-TW" sz="5400" dirty="0" smtClean="0"/>
              <a:t>Verb</a:t>
            </a:r>
            <a:r>
              <a:rPr lang="zh-TW" altLang="en-US" sz="5400" dirty="0" smtClean="0"/>
              <a:t>＋得真不错</a:t>
            </a:r>
            <a:endParaRPr lang="en-US" altLang="zh-TW" sz="5400" dirty="0" smtClean="0"/>
          </a:p>
        </p:txBody>
      </p:sp>
      <p:pic>
        <p:nvPicPr>
          <p:cNvPr id="4710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5" y="2151529"/>
            <a:ext cx="5788127" cy="38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79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1279392" y="459505"/>
            <a:ext cx="1494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u="sng" dirty="0" smtClean="0"/>
              <a:t>Person’s </a:t>
            </a:r>
            <a:r>
              <a:rPr lang="en-US" altLang="zh-TW" sz="4000" u="sng" dirty="0" err="1" smtClean="0"/>
              <a:t>name</a:t>
            </a:r>
            <a:r>
              <a:rPr lang="en-US" altLang="zh-TW" sz="4000" dirty="0" err="1" smtClean="0"/>
              <a:t>+</a:t>
            </a:r>
            <a:r>
              <a:rPr lang="en-US" altLang="zh-TW" sz="4000" u="sng" dirty="0" err="1" smtClean="0"/>
              <a:t>things</a:t>
            </a:r>
            <a:r>
              <a:rPr lang="en-US" altLang="zh-TW" sz="4000" u="sng" dirty="0" smtClean="0"/>
              <a:t> that he </a:t>
            </a:r>
            <a:r>
              <a:rPr lang="en-US" altLang="zh-TW" sz="4000" u="sng" dirty="0" err="1" smtClean="0"/>
              <a:t>do</a:t>
            </a:r>
            <a:r>
              <a:rPr lang="en-US" altLang="zh-TW" sz="4000" dirty="0" err="1" smtClean="0"/>
              <a:t>+</a:t>
            </a:r>
            <a:r>
              <a:rPr lang="en-US" altLang="zh-TW" sz="4000" u="sng" dirty="0" err="1" smtClean="0"/>
              <a:t>V</a:t>
            </a:r>
            <a:r>
              <a:rPr lang="zh-TW" altLang="en-US" sz="4000" u="sng" dirty="0" smtClean="0"/>
              <a:t>得怎么样？</a:t>
            </a:r>
            <a:endParaRPr lang="zh-TW" altLang="en-US" sz="4000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74458" y="2454127"/>
            <a:ext cx="791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Verb+</a:t>
            </a:r>
            <a:r>
              <a:rPr lang="zh-TW" altLang="en-US" sz="6600" dirty="0" smtClean="0"/>
              <a:t>得很有意思</a:t>
            </a:r>
            <a:endParaRPr lang="en-US" altLang="zh-TW" sz="6600" dirty="0"/>
          </a:p>
          <a:p>
            <a:pPr algn="ctr"/>
            <a:r>
              <a:rPr lang="en-US" altLang="zh-TW" sz="6600" dirty="0" smtClean="0"/>
              <a:t>Verb+</a:t>
            </a:r>
            <a:r>
              <a:rPr lang="zh-TW" altLang="en-US" sz="6600" dirty="0" smtClean="0"/>
              <a:t>得真有意思</a:t>
            </a:r>
            <a:endParaRPr lang="en-US" altLang="zh-TW" sz="6600" dirty="0"/>
          </a:p>
          <a:p>
            <a:pPr algn="ctr"/>
            <a:r>
              <a:rPr lang="en-US" altLang="zh-TW" sz="6600" dirty="0" smtClean="0"/>
              <a:t>Verb+</a:t>
            </a:r>
            <a:r>
              <a:rPr lang="zh-TW" altLang="en-US" sz="6600" dirty="0" smtClean="0"/>
              <a:t>得太有意思了！</a:t>
            </a:r>
            <a:endParaRPr lang="en-US" altLang="zh-TW" sz="6600" dirty="0" smtClean="0"/>
          </a:p>
          <a:p>
            <a:endParaRPr lang="zh-TW" altLang="en-US" sz="3600" dirty="0"/>
          </a:p>
        </p:txBody>
      </p:sp>
      <p:pic>
        <p:nvPicPr>
          <p:cNvPr id="4098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6" y="1775012"/>
            <a:ext cx="3563719" cy="45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9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螢幕快照 2018-11-11 下午10.10.13.png" descr="螢幕快照 2018-11-11 下午10.10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269" y="537882"/>
            <a:ext cx="11718327" cy="53361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3037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8639" y="2540228"/>
            <a:ext cx="12396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buBlip>
                <a:blip r:embed="rId2"/>
              </a:buBlip>
              <a:defRPr sz="6600"/>
            </a:pPr>
            <a:r>
              <a:rPr lang="zh-CN" altLang="en-US" dirty="0"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八点</a:t>
            </a:r>
            <a:r>
              <a:rPr lang="zh-CN" altLang="en-US" dirty="0"/>
              <a:t>上课，小白七点</a:t>
            </a:r>
            <a:r>
              <a:rPr lang="zh-CN" altLang="en-US" dirty="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就</a:t>
            </a:r>
            <a:r>
              <a:rPr lang="zh-CN" altLang="en-US" dirty="0"/>
              <a:t>来了。</a:t>
            </a:r>
          </a:p>
          <a:p>
            <a:pPr marL="393700" indent="-393700">
              <a:buBlip>
                <a:blip r:embed="rId2"/>
              </a:buBlip>
              <a:defRPr sz="6600"/>
            </a:pPr>
            <a:r>
              <a:rPr lang="zh-CN" altLang="en-US" dirty="0"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八点</a:t>
            </a:r>
            <a:r>
              <a:rPr lang="zh-CN" altLang="en-US" dirty="0"/>
              <a:t>上课，小白八点半</a:t>
            </a:r>
            <a:r>
              <a:rPr lang="zh-CN" altLang="en-US" dirty="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才</a:t>
            </a:r>
            <a:r>
              <a:rPr lang="zh-CN" altLang="en-US" dirty="0"/>
              <a:t>来。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580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我昨天五点半就回家了。huíjiā…"/>
          <p:cNvSpPr txBox="1">
            <a:spLocks/>
          </p:cNvSpPr>
          <p:nvPr/>
        </p:nvSpPr>
        <p:spPr>
          <a:xfrm>
            <a:off x="762000" y="1932577"/>
            <a:ext cx="11430000" cy="2417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93700">
              <a:buFont typeface="Arial" panose="020B0604020202020204" pitchFamily="34" charset="0"/>
              <a:buBlip>
                <a:blip r:embed="rId2"/>
              </a:buBlip>
              <a:defRPr sz="6300"/>
            </a:pPr>
            <a:r>
              <a:rPr lang="zh-CN" altLang="en-US" sz="6300" dirty="0" smtClean="0"/>
              <a:t>我</a:t>
            </a:r>
            <a:r>
              <a:rPr lang="zh-CN" altLang="en-US" sz="6300" dirty="0" smtClean="0"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昨天五点半</a:t>
            </a:r>
            <a:r>
              <a:rPr lang="zh-CN" altLang="en-US" sz="6300" dirty="0" smtClean="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就</a:t>
            </a:r>
            <a:r>
              <a:rPr lang="zh-CN" altLang="en-US" sz="6300" dirty="0" smtClean="0"/>
              <a:t>回家了。</a:t>
            </a:r>
            <a:endParaRPr lang="en-US" altLang="zh-CN" sz="6300" dirty="0" smtClean="0"/>
          </a:p>
          <a:p>
            <a:pPr marL="0" indent="0">
              <a:buNone/>
              <a:defRPr sz="6300"/>
            </a:pPr>
            <a:r>
              <a:rPr lang="zh-TW" altLang="en-US" sz="6300" dirty="0"/>
              <a:t> </a:t>
            </a:r>
            <a:r>
              <a:rPr lang="zh-TW" altLang="en-US" sz="6300" dirty="0" smtClean="0"/>
              <a:t>                                 </a:t>
            </a:r>
            <a:r>
              <a:rPr lang="en-US" altLang="zh-CN" sz="6300" dirty="0" err="1" smtClean="0"/>
              <a:t>huíjiā</a:t>
            </a:r>
            <a:endParaRPr lang="zh-CN" altLang="en-US" sz="6300" dirty="0" smtClean="0"/>
          </a:p>
          <a:p>
            <a:pPr marL="393700" indent="-393700">
              <a:buFont typeface="Arial" panose="020B0604020202020204" pitchFamily="34" charset="0"/>
              <a:buBlip>
                <a:blip r:embed="rId2"/>
              </a:buBlip>
              <a:defRPr sz="6300"/>
            </a:pPr>
            <a:r>
              <a:rPr lang="zh-CN" altLang="en-US" sz="6300" dirty="0" smtClean="0"/>
              <a:t>我</a:t>
            </a:r>
            <a:r>
              <a:rPr lang="zh-CN" altLang="en-US" sz="6300" dirty="0" smtClean="0"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昨天五点半</a:t>
            </a:r>
            <a:r>
              <a:rPr lang="zh-CN" altLang="en-US" sz="6300" dirty="0" smtClean="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才</a:t>
            </a:r>
            <a:r>
              <a:rPr lang="zh-CN" altLang="en-US" sz="6300" dirty="0" smtClean="0"/>
              <a:t>回家。</a:t>
            </a:r>
            <a:endParaRPr lang="zh-CN" altLang="en-US" sz="6300" dirty="0"/>
          </a:p>
        </p:txBody>
      </p:sp>
    </p:spTree>
    <p:extLst>
      <p:ext uri="{BB962C8B-B14F-4D97-AF65-F5344CB8AC3E}">
        <p14:creationId xmlns:p14="http://schemas.microsoft.com/office/powerpoint/2010/main" val="3448906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6" name="螢幕快照 2018-11-11 下午10.18.10.png" descr="螢幕快照 2018-11-11 下午10.18.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6873" y="1163836"/>
            <a:ext cx="9398254" cy="45303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41240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person cartoon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5774" r="21567"/>
          <a:stretch/>
        </p:blipFill>
        <p:spPr bwMode="auto">
          <a:xfrm>
            <a:off x="822961" y="1376277"/>
            <a:ext cx="3735977" cy="54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ç¸éåç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5459" r="4212" b="16668"/>
          <a:stretch/>
        </p:blipFill>
        <p:spPr bwMode="auto">
          <a:xfrm>
            <a:off x="6230983" y="1881051"/>
            <a:ext cx="4885508" cy="4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6572" y="452947"/>
            <a:ext cx="519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說 </a:t>
            </a:r>
            <a:r>
              <a:rPr lang="en-US" altLang="zh-TW" sz="5400" dirty="0" smtClean="0"/>
              <a:t>measure word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401409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0" name="螢幕快照 2018-11-11 下午10.18.10.png" descr="螢幕快照 2018-11-11 下午10.18.10.png"/>
          <p:cNvPicPr>
            <a:picLocks noChangeAspect="1"/>
          </p:cNvPicPr>
          <p:nvPr/>
        </p:nvPicPr>
        <p:blipFill>
          <a:blip r:embed="rId3">
            <a:extLst/>
          </a:blip>
          <a:srcRect b="59673"/>
          <a:stretch>
            <a:fillRect/>
          </a:stretch>
        </p:blipFill>
        <p:spPr>
          <a:xfrm>
            <a:off x="1380466" y="1133774"/>
            <a:ext cx="9398255" cy="1826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螢幕快照 2018-11-11 下午10.18.19.png" descr="螢幕快照 2018-11-11 下午10.18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3316" y="2958773"/>
            <a:ext cx="9398218" cy="27654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276437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4" name="螢幕快照 2018-11-10 下午5.28.33.png" descr="螢幕快照 2018-11-10 下午5.28.33.png"/>
          <p:cNvPicPr>
            <a:picLocks noChangeAspect="1"/>
          </p:cNvPicPr>
          <p:nvPr/>
        </p:nvPicPr>
        <p:blipFill>
          <a:blip r:embed="rId2">
            <a:extLst/>
          </a:blip>
          <a:srcRect r="2352" b="49429"/>
          <a:stretch>
            <a:fillRect/>
          </a:stretch>
        </p:blipFill>
        <p:spPr>
          <a:xfrm>
            <a:off x="1667432" y="678654"/>
            <a:ext cx="8857017" cy="53557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6884453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48" name="螢幕快照 2018-11-10 下午5.28.33.png" descr="螢幕快照 2018-11-10 下午5.28.33.png"/>
          <p:cNvPicPr>
            <a:picLocks noChangeAspect="1"/>
          </p:cNvPicPr>
          <p:nvPr/>
        </p:nvPicPr>
        <p:blipFill>
          <a:blip r:embed="rId3">
            <a:extLst/>
          </a:blip>
          <a:srcRect t="49330" b="15538"/>
          <a:stretch>
            <a:fillRect/>
          </a:stretch>
        </p:blipFill>
        <p:spPr>
          <a:xfrm>
            <a:off x="1594600" y="1582647"/>
            <a:ext cx="9002704" cy="36928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43686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52" name="螢幕快照 2018-11-10 下午5.28.43.png" descr="螢幕快照 2018-11-10 下午5.28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8649" y="3135404"/>
            <a:ext cx="8394702" cy="2060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螢幕快照 2018-11-10 下午5.30.22.png" descr="螢幕快照 2018-11-10 下午5.30.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8625" y="1662078"/>
            <a:ext cx="8394750" cy="16675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2676492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2" name="螢幕快照 2018-11-10 下午5.28.33.png" descr="螢幕快照 2018-11-10 下午5.28.33.png"/>
          <p:cNvPicPr>
            <a:picLocks noChangeAspect="1"/>
          </p:cNvPicPr>
          <p:nvPr/>
        </p:nvPicPr>
        <p:blipFill>
          <a:blip r:embed="rId2">
            <a:extLst/>
          </a:blip>
          <a:srcRect r="2352" b="49429"/>
          <a:stretch>
            <a:fillRect/>
          </a:stretch>
        </p:blipFill>
        <p:spPr>
          <a:xfrm>
            <a:off x="1667432" y="678654"/>
            <a:ext cx="8857017" cy="53557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8044905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6" name="螢幕快照 2018-11-10 下午5.28.33.png" descr="螢幕快照 2018-11-10 下午5.28.33.png"/>
          <p:cNvPicPr>
            <a:picLocks noChangeAspect="1"/>
          </p:cNvPicPr>
          <p:nvPr/>
        </p:nvPicPr>
        <p:blipFill>
          <a:blip r:embed="rId3">
            <a:extLst/>
          </a:blip>
          <a:srcRect t="49330" b="15538"/>
          <a:stretch>
            <a:fillRect/>
          </a:stretch>
        </p:blipFill>
        <p:spPr>
          <a:xfrm>
            <a:off x="1594600" y="1582647"/>
            <a:ext cx="9002704" cy="36928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7451344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0" name="螢幕快照 2018-11-10 下午5.28.43.png" descr="螢幕快照 2018-11-10 下午5.28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8649" y="3135404"/>
            <a:ext cx="8394702" cy="20605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螢幕快照 2018-11-10 下午5.30.22.png" descr="螢幕快照 2018-11-10 下午5.30.2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8625" y="1662078"/>
            <a:ext cx="8394750" cy="16675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03368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ä¸å¼µç´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14" y="2404496"/>
            <a:ext cx="6277798" cy="36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2697" y="391886"/>
            <a:ext cx="519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說 </a:t>
            </a:r>
            <a:r>
              <a:rPr lang="en-US" altLang="zh-TW" sz="5400" dirty="0" smtClean="0"/>
              <a:t>measure word</a:t>
            </a:r>
            <a:endParaRPr lang="zh-TW" altLang="en-US" sz="5400" dirty="0"/>
          </a:p>
        </p:txBody>
      </p:sp>
      <p:pic>
        <p:nvPicPr>
          <p:cNvPr id="3076" name="Picture 4" descr="ãèæ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1735101"/>
            <a:ext cx="5192263" cy="44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4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" y="1769767"/>
            <a:ext cx="11994392" cy="241034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給</a:t>
            </a:r>
            <a:r>
              <a:rPr lang="en-US" altLang="zh-TW" sz="5400" dirty="0" smtClean="0"/>
              <a:t>+</a:t>
            </a:r>
            <a:r>
              <a:rPr lang="zh-TW" altLang="en-US" sz="5400" u="sng" dirty="0" smtClean="0"/>
              <a:t>人</a:t>
            </a:r>
            <a:r>
              <a:rPr lang="en-US" altLang="zh-TW" sz="5400" dirty="0" smtClean="0"/>
              <a:t>+</a:t>
            </a:r>
            <a:r>
              <a:rPr lang="en-US" altLang="zh-TW" sz="5400" u="sng" dirty="0" err="1" smtClean="0"/>
              <a:t>number</a:t>
            </a:r>
            <a:r>
              <a:rPr lang="en-US" altLang="zh-TW" sz="5400" dirty="0" err="1" smtClean="0"/>
              <a:t>+</a:t>
            </a:r>
            <a:r>
              <a:rPr lang="en-US" altLang="zh-TW" sz="5400" u="sng" dirty="0" err="1" smtClean="0"/>
              <a:t>measure</a:t>
            </a:r>
            <a:r>
              <a:rPr lang="en-US" altLang="zh-TW" sz="5400" u="sng" dirty="0" smtClean="0"/>
              <a:t> </a:t>
            </a:r>
            <a:r>
              <a:rPr lang="en-US" altLang="zh-TW" sz="5400" u="sng" dirty="0" err="1" smtClean="0"/>
              <a:t>word</a:t>
            </a:r>
            <a:r>
              <a:rPr lang="en-US" altLang="zh-TW" sz="5400" dirty="0" err="1" smtClean="0"/>
              <a:t>+</a:t>
            </a:r>
            <a:r>
              <a:rPr lang="en-US" altLang="zh-TW" sz="5400" u="sng" dirty="0" err="1" smtClean="0"/>
              <a:t>things</a:t>
            </a:r>
            <a:endParaRPr lang="zh-TW" alt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260308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97608" y="293664"/>
            <a:ext cx="11994392" cy="241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smtClean="0"/>
              <a:t>給</a:t>
            </a:r>
            <a:r>
              <a:rPr lang="en-US" altLang="zh-TW" sz="5400" smtClean="0"/>
              <a:t>+</a:t>
            </a:r>
            <a:r>
              <a:rPr lang="zh-TW" altLang="en-US" sz="5400" u="sng" smtClean="0"/>
              <a:t>人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number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measure word</a:t>
            </a:r>
            <a:r>
              <a:rPr lang="en-US" altLang="zh-TW" sz="5400" smtClean="0"/>
              <a:t>+</a:t>
            </a:r>
            <a:r>
              <a:rPr lang="en-US" altLang="zh-TW" sz="5400" u="sng" smtClean="0"/>
              <a:t>things</a:t>
            </a:r>
            <a:endParaRPr lang="zh-TW" altLang="en-US" sz="5400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7463" y="3484818"/>
            <a:ext cx="397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高文中</a:t>
            </a:r>
            <a:endParaRPr lang="zh-TW" altLang="en-US" sz="9600" dirty="0"/>
          </a:p>
        </p:txBody>
      </p:sp>
      <p:pic>
        <p:nvPicPr>
          <p:cNvPr id="6" name="Picture 10" descr="ãå¯æ¨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289809"/>
            <a:ext cx="4333059" cy="4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6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581</Words>
  <Application>Microsoft Office PowerPoint</Application>
  <PresentationFormat>寬螢幕</PresentationFormat>
  <Paragraphs>140</Paragraphs>
  <Slides>66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66</vt:i4>
      </vt:variant>
    </vt:vector>
  </HeadingPairs>
  <TitlesOfParts>
    <vt:vector size="73" baseType="lpstr">
      <vt:lpstr>等线</vt:lpstr>
      <vt:lpstr>新細明體</vt:lpstr>
      <vt:lpstr>Arial</vt:lpstr>
      <vt:lpstr>Calibri</vt:lpstr>
      <vt:lpstr>Calibri Light</vt:lpstr>
      <vt:lpstr>Wingdings</vt:lpstr>
      <vt:lpstr>Office 佈景主題</vt:lpstr>
      <vt:lpstr>第七课 学中文</vt:lpstr>
      <vt:lpstr>大家好  </vt:lpstr>
      <vt:lpstr>PowerPoint 簡報</vt:lpstr>
      <vt:lpstr>PowerPoint 簡報</vt:lpstr>
      <vt:lpstr>PowerPoint 簡報</vt:lpstr>
      <vt:lpstr>PowerPoint 簡報</vt:lpstr>
      <vt:lpstr>PowerPoint 簡報</vt:lpstr>
      <vt:lpstr>給+人+number+measure word+things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李欣蓓</dc:creator>
  <cp:lastModifiedBy>李欣蓓</cp:lastModifiedBy>
  <cp:revision>8</cp:revision>
  <dcterms:created xsi:type="dcterms:W3CDTF">2018-11-15T17:07:54Z</dcterms:created>
  <dcterms:modified xsi:type="dcterms:W3CDTF">2018-11-15T18:14:16Z</dcterms:modified>
</cp:coreProperties>
</file>