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2" r:id="rId3"/>
    <p:sldId id="343" r:id="rId4"/>
    <p:sldId id="344" r:id="rId5"/>
    <p:sldId id="308" r:id="rId6"/>
    <p:sldId id="326" r:id="rId7"/>
    <p:sldId id="327" r:id="rId8"/>
    <p:sldId id="328" r:id="rId9"/>
    <p:sldId id="329" r:id="rId10"/>
    <p:sldId id="339" r:id="rId11"/>
    <p:sldId id="330" r:id="rId12"/>
    <p:sldId id="331" r:id="rId13"/>
    <p:sldId id="332" r:id="rId14"/>
    <p:sldId id="333" r:id="rId15"/>
    <p:sldId id="337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336" r:id="rId26"/>
    <p:sldId id="272" r:id="rId27"/>
    <p:sldId id="273" r:id="rId28"/>
    <p:sldId id="335" r:id="rId29"/>
    <p:sldId id="274" r:id="rId30"/>
    <p:sldId id="334" r:id="rId31"/>
    <p:sldId id="275" r:id="rId32"/>
    <p:sldId id="276" r:id="rId33"/>
    <p:sldId id="277" r:id="rId34"/>
    <p:sldId id="278" r:id="rId35"/>
    <p:sldId id="279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280" r:id="rId57"/>
    <p:sldId id="281" r:id="rId58"/>
    <p:sldId id="282" r:id="rId59"/>
    <p:sldId id="283" r:id="rId60"/>
    <p:sldId id="284" r:id="rId61"/>
    <p:sldId id="285" r:id="rId62"/>
    <p:sldId id="286" r:id="rId63"/>
    <p:sldId id="287" r:id="rId64"/>
    <p:sldId id="288" r:id="rId65"/>
    <p:sldId id="289" r:id="rId66"/>
    <p:sldId id="290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291" r:id="rId79"/>
    <p:sldId id="296" r:id="rId80"/>
    <p:sldId id="295" r:id="rId81"/>
    <p:sldId id="294" r:id="rId82"/>
    <p:sldId id="292" r:id="rId83"/>
    <p:sldId id="320" r:id="rId84"/>
    <p:sldId id="321" r:id="rId85"/>
    <p:sldId id="322" r:id="rId86"/>
    <p:sldId id="323" r:id="rId87"/>
    <p:sldId id="324" r:id="rId88"/>
    <p:sldId id="297" r:id="rId89"/>
    <p:sldId id="301" r:id="rId90"/>
    <p:sldId id="302" r:id="rId91"/>
    <p:sldId id="300" r:id="rId92"/>
    <p:sldId id="298" r:id="rId93"/>
    <p:sldId id="299" r:id="rId94"/>
    <p:sldId id="303" r:id="rId95"/>
    <p:sldId id="304" r:id="rId96"/>
    <p:sldId id="305" r:id="rId97"/>
    <p:sldId id="306" r:id="rId98"/>
    <p:sldId id="307" r:id="rId99"/>
    <p:sldId id="340" r:id="rId100"/>
    <p:sldId id="341" r:id="rId10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E2DD5C7-2B08-412D-809C-87629D40F5BA}">
          <p14:sldIdLst>
            <p14:sldId id="256"/>
          </p14:sldIdLst>
        </p14:section>
        <p14:section name="未命名的章節" id="{27E1CC15-30EE-4B5B-8E38-3BC6E1D3C69A}">
          <p14:sldIdLst>
            <p14:sldId id="342"/>
            <p14:sldId id="343"/>
            <p14:sldId id="344"/>
          </p14:sldIdLst>
        </p14:section>
        <p14:section name="未命名的章節" id="{87106590-9D90-4FF0-B146-F9480A4C244B}">
          <p14:sldIdLst>
            <p14:sldId id="308"/>
            <p14:sldId id="326"/>
            <p14:sldId id="327"/>
            <p14:sldId id="328"/>
            <p14:sldId id="329"/>
            <p14:sldId id="339"/>
            <p14:sldId id="330"/>
            <p14:sldId id="331"/>
            <p14:sldId id="332"/>
            <p14:sldId id="333"/>
            <p14:sldId id="337"/>
          </p14:sldIdLst>
        </p14:section>
        <p14:section name="未命名的章節" id="{C3E84AC1-7455-4301-A249-9762846A64EF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336"/>
            <p14:sldId id="272"/>
            <p14:sldId id="273"/>
            <p14:sldId id="335"/>
            <p14:sldId id="274"/>
            <p14:sldId id="334"/>
            <p14:sldId id="275"/>
            <p14:sldId id="276"/>
            <p14:sldId id="277"/>
            <p14:sldId id="278"/>
            <p14:sldId id="279"/>
          </p14:sldIdLst>
        </p14:section>
        <p14:section name="未命名的章節" id="{CA9D7921-6C0A-4349-9E8B-B997AAB224CD}">
          <p14:sldIdLst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</p14:sldIdLst>
        </p14:section>
        <p14:section name="未命名的章節" id="{B553D271-40B8-4B2E-BD17-91BB259047E9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未命名的章節" id="{FBF59FC0-41CE-4A4B-8838-1A1804A69E2C}">
          <p14:sldIdLst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未命名的章節" id="{4DA1D0CB-9180-467D-A89E-5E69025D32E8}">
          <p14:sldIdLst>
            <p14:sldId id="291"/>
            <p14:sldId id="296"/>
            <p14:sldId id="295"/>
            <p14:sldId id="294"/>
            <p14:sldId id="292"/>
          </p14:sldIdLst>
        </p14:section>
        <p14:section name="未命名的章節" id="{96062E4A-49EB-40B4-8EDA-FD618D60DC7B}">
          <p14:sldIdLst>
            <p14:sldId id="320"/>
            <p14:sldId id="321"/>
            <p14:sldId id="322"/>
            <p14:sldId id="323"/>
            <p14:sldId id="324"/>
          </p14:sldIdLst>
        </p14:section>
        <p14:section name="未命名的章節" id="{2DC75705-8756-439B-A141-FF25969DDCF3}">
          <p14:sldIdLst>
            <p14:sldId id="297"/>
            <p14:sldId id="301"/>
            <p14:sldId id="302"/>
            <p14:sldId id="300"/>
            <p14:sldId id="298"/>
            <p14:sldId id="299"/>
            <p14:sldId id="303"/>
            <p14:sldId id="304"/>
            <p14:sldId id="305"/>
            <p14:sldId id="306"/>
            <p14:sldId id="307"/>
          </p14:sldIdLst>
        </p14:section>
        <p14:section name="未命名的章節" id="{4FDC668F-44C6-4B0C-B6D7-E7BB4BFF8B25}">
          <p14:sldIdLst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33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89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92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3568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64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19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49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19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80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17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03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73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B745-E59F-400D-A7FC-5FA0AB846440}" type="datetimeFigureOut">
              <a:rPr lang="zh-TW" altLang="en-US" smtClean="0"/>
              <a:t>2018/11/29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4D8A-D794-4B8E-AA73-4637249C4D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77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第九课 买东西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9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1966" y="862149"/>
            <a:ext cx="10149840" cy="513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35977" y="2116183"/>
            <a:ext cx="5852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dirty="0" smtClean="0"/>
              <a:t>深蓝色</a:t>
            </a:r>
            <a:endParaRPr lang="zh-TW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4781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螢幕快照 2018-11-27 下午9.00.01.png" descr="螢幕快照 2018-11-27 下午9.00.01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19408" r="46845"/>
          <a:stretch/>
        </p:blipFill>
        <p:spPr>
          <a:xfrm>
            <a:off x="336176" y="672352"/>
            <a:ext cx="6145305" cy="5696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螢幕快照 2018-11-27 下午9.00.15.png" descr="螢幕快照 2018-11-27 下午9.00.15.png"/>
          <p:cNvPicPr>
            <a:picLocks noChangeAspect="1"/>
          </p:cNvPicPr>
          <p:nvPr/>
        </p:nvPicPr>
        <p:blipFill rotWithShape="1">
          <a:blip r:embed="rId3">
            <a:extLst/>
          </a:blip>
          <a:srcRect r="49326"/>
          <a:stretch/>
        </p:blipFill>
        <p:spPr>
          <a:xfrm>
            <a:off x="5907702" y="2649070"/>
            <a:ext cx="5898816" cy="33299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82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1966" y="862149"/>
            <a:ext cx="10149840" cy="513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35977" y="2116183"/>
            <a:ext cx="4741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dirty="0" smtClean="0"/>
              <a:t>紫色</a:t>
            </a:r>
            <a:endParaRPr lang="zh-TW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8152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1966" y="862149"/>
            <a:ext cx="10149840" cy="513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35977" y="2116183"/>
            <a:ext cx="4741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dirty="0" smtClean="0"/>
              <a:t>黑色</a:t>
            </a:r>
            <a:endParaRPr lang="zh-TW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9271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1966" y="862149"/>
            <a:ext cx="10149840" cy="513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35977" y="2116183"/>
            <a:ext cx="4741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dirty="0" smtClean="0"/>
              <a:t>白色</a:t>
            </a:r>
            <a:endParaRPr lang="zh-TW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16981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1966" y="862149"/>
            <a:ext cx="10149840" cy="513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35977" y="2116183"/>
            <a:ext cx="4741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dirty="0" smtClean="0"/>
              <a:t>灰色</a:t>
            </a:r>
            <a:endParaRPr lang="zh-TW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2767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675714" y="2603863"/>
            <a:ext cx="1580605" cy="152835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1040680" y="437606"/>
            <a:ext cx="1580605" cy="15283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3790406" y="437606"/>
            <a:ext cx="1580605" cy="1528354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654438" y="437606"/>
            <a:ext cx="1580605" cy="152835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9518470" y="437606"/>
            <a:ext cx="1580605" cy="152835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040680" y="4770120"/>
            <a:ext cx="1580605" cy="152835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654437" y="4770120"/>
            <a:ext cx="1580605" cy="152835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9518470" y="4770120"/>
            <a:ext cx="1580605" cy="1528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937865" y="2501538"/>
            <a:ext cx="1580605" cy="15283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847558" y="4770120"/>
            <a:ext cx="1580605" cy="152835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2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一个人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6884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一位先生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32523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一杯茶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12619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一瓶可乐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42484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63" name="螢幕快照 2018-11-27 上午6.12.24.png" descr="螢幕快照 2018-11-27 上午6.12.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8015" y="-79120"/>
            <a:ext cx="823262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矩形"/>
          <p:cNvSpPr/>
          <p:nvPr/>
        </p:nvSpPr>
        <p:spPr>
          <a:xfrm>
            <a:off x="7591195" y="5185840"/>
            <a:ext cx="2645462" cy="10147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165" name="矩形"/>
          <p:cNvSpPr/>
          <p:nvPr/>
        </p:nvSpPr>
        <p:spPr>
          <a:xfrm>
            <a:off x="3163676" y="5977447"/>
            <a:ext cx="4393491" cy="6845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567378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一枝笔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34371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一张纸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9794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一节课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531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一篇日记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8426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一封信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3591101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一件衣服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7644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一件衬衫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39511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一件外套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952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一条裤子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7076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一双鞋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1985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69" name="螢幕快照 2018-11-27 上午6.12.38.png" descr="螢幕快照 2018-11-27 上午6.12.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9200" y="26977"/>
            <a:ext cx="7393601" cy="380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螢幕快照 2018-11-27 上午6.12.53.png" descr="螢幕快照 2018-11-27 上午6.12.5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4108" y="3691621"/>
            <a:ext cx="7514677" cy="3179287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矩形"/>
          <p:cNvSpPr/>
          <p:nvPr/>
        </p:nvSpPr>
        <p:spPr>
          <a:xfrm>
            <a:off x="3280941" y="-336242"/>
            <a:ext cx="3717108" cy="10419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1237456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一双袜子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5578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一块钱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521040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一毛钱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3162156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一分钱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12192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一本书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567524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一只鞋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190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 smtClean="0"/>
              <a:t>___</a:t>
            </a:r>
            <a:r>
              <a:rPr lang="zh-TW" altLang="en-US" sz="16600" dirty="0" smtClean="0"/>
              <a:t>人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809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 smtClean="0"/>
              <a:t>__</a:t>
            </a:r>
            <a:r>
              <a:rPr lang="zh-TW" altLang="en-US" sz="16600" dirty="0" smtClean="0"/>
              <a:t>先生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14479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/>
              <a:t>___</a:t>
            </a:r>
            <a:r>
              <a:rPr lang="zh-TW" altLang="en-US" sz="16600" dirty="0" smtClean="0"/>
              <a:t>茶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196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 smtClean="0"/>
              <a:t>__</a:t>
            </a:r>
            <a:r>
              <a:rPr lang="zh-TW" altLang="en-US" sz="16600" dirty="0" smtClean="0"/>
              <a:t>可</a:t>
            </a:r>
            <a:r>
              <a:rPr lang="zh-TW" altLang="en-US" sz="16600" dirty="0" smtClean="0"/>
              <a:t>乐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7545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75" name="螢幕快照 2018-11-27 上午6.15.04.png" descr="螢幕快照 2018-11-27 上午6.15.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4680" y="-59598"/>
            <a:ext cx="6489124" cy="6977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6191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/>
              <a:t>___</a:t>
            </a:r>
            <a:r>
              <a:rPr lang="zh-TW" altLang="en-US" sz="16600" dirty="0" smtClean="0"/>
              <a:t>笔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31914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/>
              <a:t>___</a:t>
            </a:r>
            <a:r>
              <a:rPr lang="zh-TW" altLang="en-US" sz="16600" dirty="0" smtClean="0"/>
              <a:t>纸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15050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/>
              <a:t>___</a:t>
            </a:r>
            <a:r>
              <a:rPr lang="zh-TW" altLang="en-US" sz="16600" dirty="0" smtClean="0"/>
              <a:t>课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41678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 smtClean="0"/>
              <a:t>__</a:t>
            </a:r>
            <a:r>
              <a:rPr lang="zh-TW" altLang="en-US" sz="16600" dirty="0" smtClean="0"/>
              <a:t>日</a:t>
            </a:r>
            <a:r>
              <a:rPr lang="zh-TW" altLang="en-US" sz="16600" dirty="0" smtClean="0"/>
              <a:t>记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6630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/>
              <a:t>___</a:t>
            </a:r>
            <a:r>
              <a:rPr lang="zh-TW" altLang="en-US" sz="16600" dirty="0" smtClean="0"/>
              <a:t>信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1135272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 smtClean="0"/>
              <a:t>__</a:t>
            </a:r>
            <a:r>
              <a:rPr lang="zh-TW" altLang="en-US" sz="16600" dirty="0" smtClean="0"/>
              <a:t>衣服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4395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 smtClean="0"/>
              <a:t>__</a:t>
            </a:r>
            <a:r>
              <a:rPr lang="zh-TW" altLang="en-US" sz="16600" dirty="0" smtClean="0"/>
              <a:t>衬</a:t>
            </a:r>
            <a:r>
              <a:rPr lang="zh-TW" altLang="en-US" sz="16600" dirty="0" smtClean="0"/>
              <a:t>衫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18543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 smtClean="0"/>
              <a:t>__</a:t>
            </a:r>
            <a:r>
              <a:rPr lang="zh-TW" altLang="en-US" sz="16600" dirty="0" smtClean="0"/>
              <a:t>外套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37283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 smtClean="0"/>
              <a:t>__</a:t>
            </a:r>
            <a:r>
              <a:rPr lang="zh-TW" altLang="en-US" sz="16600" dirty="0" smtClean="0"/>
              <a:t>裤</a:t>
            </a:r>
            <a:r>
              <a:rPr lang="zh-TW" altLang="en-US" sz="16600" dirty="0" smtClean="0"/>
              <a:t>子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7064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 smtClean="0"/>
              <a:t>__</a:t>
            </a:r>
            <a:r>
              <a:rPr lang="zh-TW" altLang="en-US" sz="16600" dirty="0" smtClean="0"/>
              <a:t>鞋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97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1966" y="862149"/>
            <a:ext cx="10149840" cy="513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35977" y="2116183"/>
            <a:ext cx="4741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dirty="0" smtClean="0"/>
              <a:t>红色</a:t>
            </a:r>
            <a:endParaRPr lang="zh-TW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3200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 smtClean="0"/>
              <a:t>__</a:t>
            </a:r>
            <a:r>
              <a:rPr lang="zh-TW" altLang="en-US" sz="16600" dirty="0" smtClean="0"/>
              <a:t>袜</a:t>
            </a:r>
            <a:r>
              <a:rPr lang="zh-TW" altLang="en-US" sz="16600" dirty="0" smtClean="0"/>
              <a:t>子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36822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/>
              <a:t>___</a:t>
            </a:r>
            <a:r>
              <a:rPr lang="zh-TW" altLang="en-US" sz="16600" dirty="0" smtClean="0"/>
              <a:t>钱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479648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/>
              <a:t>___</a:t>
            </a:r>
            <a:r>
              <a:rPr lang="zh-TW" altLang="en-US" sz="16600" dirty="0" smtClean="0"/>
              <a:t>钱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912466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/>
              <a:t>___</a:t>
            </a:r>
            <a:r>
              <a:rPr lang="zh-TW" altLang="en-US" sz="16600" dirty="0" smtClean="0"/>
              <a:t>钱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3889904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/>
              <a:t>___</a:t>
            </a:r>
            <a:r>
              <a:rPr lang="zh-TW" altLang="en-US" sz="16600" dirty="0" smtClean="0"/>
              <a:t>书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385174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98172" y="2207623"/>
            <a:ext cx="9640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dirty="0" smtClean="0"/>
              <a:t>一</a:t>
            </a:r>
            <a:r>
              <a:rPr lang="en-US" altLang="zh-TW" sz="16600" dirty="0"/>
              <a:t>___</a:t>
            </a:r>
            <a:r>
              <a:rPr lang="zh-TW" altLang="en-US" sz="16600" dirty="0" smtClean="0"/>
              <a:t>鞋</a:t>
            </a:r>
            <a:endParaRPr lang="zh-TW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9126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872343" y="2754253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你的衬衫跟我的一样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9684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你的裤子跟我的一样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2947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你的鞋子跟我的一样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5745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你的袜子跟我的一样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1014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1966" y="862149"/>
            <a:ext cx="10149840" cy="513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35977" y="2116183"/>
            <a:ext cx="4741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dirty="0" smtClean="0"/>
              <a:t>橘色</a:t>
            </a:r>
            <a:endParaRPr lang="zh-TW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37883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你的外套跟我的一样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1955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你的衣服跟我的一样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0879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你的可乐跟我的一样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0688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32858" y="3161212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你的茶跟我的一样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6320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32858" y="3161212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你的书跟我的一样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3439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32858" y="3161212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你的纸跟我的一样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50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32858" y="3161212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你的笔跟我的一样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9083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227909" y="2481943"/>
            <a:ext cx="11286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你的衬衫跟我的不一样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751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763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你的裤子跟我的不一样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1762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50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你的鞋子跟我的不一样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304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1966" y="862149"/>
            <a:ext cx="10149840" cy="513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35977" y="2116183"/>
            <a:ext cx="4741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dirty="0" smtClean="0"/>
              <a:t>黄色</a:t>
            </a:r>
            <a:endParaRPr lang="zh-TW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12122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659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你的袜子跟我的不一样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258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894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你的外套跟我的不一样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133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0829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你的衣服跟我的不一样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5907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0343" y="3513909"/>
            <a:ext cx="11081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你的可乐跟我的不一样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811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32858" y="3161212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你的茶跟我的不一样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7569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32858" y="3161212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你的书跟我的不一样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9642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32858" y="3161212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你的纸跟我的不一样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671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32858" y="3161212"/>
            <a:ext cx="1031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你的笔跟我的不一样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1981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贵的衣服和便宜的衣服一样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3495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/>
              <a:t>贵的衬衫和便宜的衬衫一样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08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1966" y="862149"/>
            <a:ext cx="10149840" cy="513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35977" y="2116183"/>
            <a:ext cx="4741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dirty="0" smtClean="0"/>
              <a:t>绿色</a:t>
            </a:r>
            <a:endParaRPr lang="zh-TW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14475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贵的袜子和便宜的袜子一样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200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贵的外套和便宜的外套一样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8318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贵的书和便宜的书一样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186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贵的衣服和便宜的衣服不一样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8725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/>
              <a:t>贵的衬衫和便宜的衬衫不一样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86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贵的袜子和便宜的袜子不一样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7032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贵的外套和便宜的外套不一样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9385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贵的书和便宜的书不一样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1943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弟弟和哥哥一样高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991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99982" y="3244334"/>
            <a:ext cx="83920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0" dirty="0" smtClean="0"/>
              <a:t>哥哥和姐姐一</a:t>
            </a:r>
            <a:r>
              <a:rPr lang="zh-TW" altLang="en-US" sz="8000" dirty="0"/>
              <a:t>样高</a:t>
            </a:r>
          </a:p>
        </p:txBody>
      </p:sp>
    </p:spTree>
    <p:extLst>
      <p:ext uri="{BB962C8B-B14F-4D97-AF65-F5344CB8AC3E}">
        <p14:creationId xmlns:p14="http://schemas.microsoft.com/office/powerpoint/2010/main" val="2517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1966" y="862149"/>
            <a:ext cx="10149840" cy="513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35977" y="2116183"/>
            <a:ext cx="4741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dirty="0" smtClean="0"/>
              <a:t>蓝色</a:t>
            </a:r>
            <a:endParaRPr lang="zh-TW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213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99982" y="3244334"/>
            <a:ext cx="83920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0" dirty="0"/>
              <a:t>姐姐</a:t>
            </a:r>
            <a:r>
              <a:rPr lang="zh-TW" altLang="en-US" sz="8000" dirty="0" smtClean="0"/>
              <a:t>和弟弟一</a:t>
            </a:r>
            <a:r>
              <a:rPr lang="zh-TW" altLang="en-US" sz="8000" dirty="0"/>
              <a:t>样高</a:t>
            </a:r>
          </a:p>
        </p:txBody>
      </p:sp>
    </p:spTree>
    <p:extLst>
      <p:ext uri="{BB962C8B-B14F-4D97-AF65-F5344CB8AC3E}">
        <p14:creationId xmlns:p14="http://schemas.microsoft.com/office/powerpoint/2010/main" val="1006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99982" y="3244334"/>
            <a:ext cx="83920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0" dirty="0"/>
              <a:t>姐姐</a:t>
            </a:r>
            <a:r>
              <a:rPr lang="zh-TW" altLang="en-US" sz="8000" dirty="0" smtClean="0"/>
              <a:t>和妹妹一</a:t>
            </a:r>
            <a:r>
              <a:rPr lang="zh-TW" altLang="en-US" sz="8000" dirty="0"/>
              <a:t>样高</a:t>
            </a:r>
          </a:p>
        </p:txBody>
      </p:sp>
    </p:spTree>
    <p:extLst>
      <p:ext uri="{BB962C8B-B14F-4D97-AF65-F5344CB8AC3E}">
        <p14:creationId xmlns:p14="http://schemas.microsoft.com/office/powerpoint/2010/main" val="21323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姐姐和妈妈一样高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6718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爸爸和妈妈一样高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9443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奶奶和妈妈一样高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129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奶奶和爸爸一样高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790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爷爷和爸爸一样高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7810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爷爷和奶奶一样高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5804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457199" y="3043646"/>
            <a:ext cx="1303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爷爷和妈妈一样高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6309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37129" y="2463678"/>
            <a:ext cx="117661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schemeClr val="accent1">
                    <a:hueOff val="147319"/>
                    <a:satOff val="13526"/>
                    <a:lumOff val="-23026"/>
                  </a:schemeClr>
                </a:solidFill>
              </a:rPr>
              <a:t>虽然</a:t>
            </a:r>
            <a:r>
              <a:rPr lang="zh-CN" altLang="en-US" sz="4400" dirty="0" smtClean="0"/>
              <a:t>这双鞋子很便宜，</a:t>
            </a:r>
            <a:r>
              <a:rPr lang="zh-CN" altLang="en-US" sz="4400" dirty="0" smtClean="0">
                <a:solidFill>
                  <a:schemeClr val="accent1">
                    <a:hueOff val="147319"/>
                    <a:satOff val="13526"/>
                    <a:lumOff val="-23026"/>
                  </a:schemeClr>
                </a:solidFill>
              </a:rPr>
              <a:t>可是</a:t>
            </a:r>
            <a:r>
              <a:rPr lang="zh-CN" altLang="en-US" sz="4400" dirty="0" smtClean="0"/>
              <a:t>大小不合适。</a:t>
            </a:r>
            <a:endParaRPr lang="en-US" altLang="zh-CN" sz="4400" dirty="0" smtClean="0"/>
          </a:p>
          <a:p>
            <a:r>
              <a:rPr lang="zh-CN" altLang="en-US" sz="4400" dirty="0" smtClean="0"/>
              <a:t/>
            </a:r>
            <a:br>
              <a:rPr lang="zh-CN" altLang="en-US" sz="4400" dirty="0" smtClean="0"/>
            </a:br>
            <a:r>
              <a:rPr lang="zh-CN" altLang="en-US" sz="4800" dirty="0" smtClean="0">
                <a:solidFill>
                  <a:schemeClr val="accent1">
                    <a:hueOff val="147319"/>
                    <a:satOff val="13526"/>
                    <a:lumOff val="-23026"/>
                  </a:schemeClr>
                </a:solidFill>
              </a:rPr>
              <a:t>虽然</a:t>
            </a:r>
            <a:r>
              <a:rPr lang="zh-CN" altLang="en-US" sz="4800" dirty="0" smtClean="0"/>
              <a:t>这本书很有意思，</a:t>
            </a:r>
            <a:r>
              <a:rPr lang="zh-CN" altLang="en-US" sz="4800" dirty="0" smtClean="0">
                <a:solidFill>
                  <a:schemeClr val="accent1">
                    <a:hueOff val="147319"/>
                    <a:satOff val="13526"/>
                    <a:lumOff val="-23026"/>
                  </a:schemeClr>
                </a:solidFill>
              </a:rPr>
              <a:t>但是</a:t>
            </a:r>
            <a:r>
              <a:rPr lang="zh-CN" altLang="en-US" sz="4800" dirty="0" smtClean="0"/>
              <a:t>太贵了。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730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517</Words>
  <Application>Microsoft Office PowerPoint</Application>
  <PresentationFormat>寬螢幕</PresentationFormat>
  <Paragraphs>96</Paragraphs>
  <Slides>100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100</vt:i4>
      </vt:variant>
    </vt:vector>
  </HeadingPairs>
  <TitlesOfParts>
    <vt:vector size="106" baseType="lpstr">
      <vt:lpstr>等线</vt:lpstr>
      <vt:lpstr>新細明體</vt:lpstr>
      <vt:lpstr>Arial</vt:lpstr>
      <vt:lpstr>Calibri</vt:lpstr>
      <vt:lpstr>Calibri Light</vt:lpstr>
      <vt:lpstr>Office 佈景主題</vt:lpstr>
      <vt:lpstr>第九课 买东西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第九课 </dc:title>
  <dc:creator>李欣蓓</dc:creator>
  <cp:lastModifiedBy>李欣蓓</cp:lastModifiedBy>
  <cp:revision>12</cp:revision>
  <dcterms:created xsi:type="dcterms:W3CDTF">2018-11-29T17:01:18Z</dcterms:created>
  <dcterms:modified xsi:type="dcterms:W3CDTF">2018-11-29T19:19:47Z</dcterms:modified>
</cp:coreProperties>
</file>