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343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305" r:id="rId25"/>
    <p:sldId id="307" r:id="rId26"/>
    <p:sldId id="309" r:id="rId27"/>
    <p:sldId id="310" r:id="rId28"/>
    <p:sldId id="311" r:id="rId29"/>
    <p:sldId id="314" r:id="rId30"/>
    <p:sldId id="315" r:id="rId31"/>
    <p:sldId id="317" r:id="rId32"/>
    <p:sldId id="319" r:id="rId33"/>
    <p:sldId id="320" r:id="rId34"/>
    <p:sldId id="322" r:id="rId35"/>
    <p:sldId id="323" r:id="rId36"/>
    <p:sldId id="273" r:id="rId37"/>
    <p:sldId id="277" r:id="rId38"/>
    <p:sldId id="278" r:id="rId39"/>
    <p:sldId id="279" r:id="rId40"/>
    <p:sldId id="280" r:id="rId41"/>
    <p:sldId id="281" r:id="rId42"/>
    <p:sldId id="292" r:id="rId43"/>
    <p:sldId id="293" r:id="rId44"/>
    <p:sldId id="294" r:id="rId45"/>
    <p:sldId id="295" r:id="rId46"/>
    <p:sldId id="296" r:id="rId47"/>
    <p:sldId id="274" r:id="rId48"/>
    <p:sldId id="275" r:id="rId49"/>
    <p:sldId id="276" r:id="rId50"/>
    <p:sldId id="297" r:id="rId51"/>
    <p:sldId id="298" r:id="rId52"/>
    <p:sldId id="299" r:id="rId53"/>
    <p:sldId id="300" r:id="rId54"/>
    <p:sldId id="301" r:id="rId55"/>
    <p:sldId id="282" r:id="rId56"/>
    <p:sldId id="302" r:id="rId57"/>
    <p:sldId id="303" r:id="rId58"/>
    <p:sldId id="304" r:id="rId59"/>
    <p:sldId id="324" r:id="rId60"/>
    <p:sldId id="325" r:id="rId61"/>
    <p:sldId id="326" r:id="rId62"/>
    <p:sldId id="327" r:id="rId63"/>
    <p:sldId id="328" r:id="rId64"/>
    <p:sldId id="329" r:id="rId65"/>
    <p:sldId id="330" r:id="rId66"/>
    <p:sldId id="331" r:id="rId67"/>
    <p:sldId id="332" r:id="rId68"/>
    <p:sldId id="333" r:id="rId69"/>
    <p:sldId id="334" r:id="rId70"/>
    <p:sldId id="289" r:id="rId71"/>
    <p:sldId id="290" r:id="rId72"/>
    <p:sldId id="291" r:id="rId73"/>
    <p:sldId id="335" r:id="rId74"/>
    <p:sldId id="336" r:id="rId75"/>
    <p:sldId id="337" r:id="rId76"/>
    <p:sldId id="338" r:id="rId77"/>
    <p:sldId id="339" r:id="rId78"/>
    <p:sldId id="340" r:id="rId79"/>
    <p:sldId id="341" r:id="rId80"/>
    <p:sldId id="342" r:id="rId8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FB134B-B3C7-4D2A-B3F1-303EBCEB5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2A51797-22DE-4F31-98BE-4FF86FDF3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5F9EA4A-CD83-48FD-AB47-CFBE8BA84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B0DF14-B4D8-419E-A290-1C1D18118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282033-A8C0-4D38-BAC3-88E27E06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ECECDD-54A5-4C4E-A314-3294F1F34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DC464F-F846-4343-BCA0-6FBACE7AC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F78924B-4F35-4E26-92A0-D458EF75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A03DB9-6648-42B0-AA0D-995683FEB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B9B1B5-1466-4167-8EFD-B916D549A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3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BB372CF-52CB-4BFB-8C23-3594B7682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2D4BABB-4BD9-488B-824F-F72651170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6C1368-975B-4CAE-B575-D5ACAF2F8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535A5DB-CB2B-42C5-979F-02E1017C4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D50799-73B7-46BB-9BC4-48711BBB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310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标题文本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9" name="正文级别 1…"/>
          <p:cNvSpPr txBox="1">
            <a:spLocks noGrp="1"/>
          </p:cNvSpPr>
          <p:nvPr>
            <p:ph type="body" idx="1"/>
          </p:nvPr>
        </p:nvSpPr>
        <p:spPr>
          <a:xfrm>
            <a:off x="714375" y="1946672"/>
            <a:ext cx="10763250" cy="4018359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24490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D70B8E-A236-4691-BCBA-F5340555B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644E6E-C14A-48BF-B444-4E400A192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89AD12-A8F0-415D-8EA0-2D838D72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260F7E-E283-4277-BA0F-0F6D7E2D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D6C3A-917A-4440-BDE4-F754FC611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83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FC1926-C502-4C3F-BA88-C2A98DCA0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8802D06-D502-4830-8B4E-4F8399416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25A1A7-B63D-4F5A-BD64-F48D583EF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71E1E6-E208-4190-83FE-B8EA4D54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DF10FE-963F-46B2-8FD4-ABACDDE08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66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611D56-4CF7-41AF-AC11-0D3A7CF24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9573A8-9A84-4CF9-B05D-316F1F441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F5CD385-955D-41BA-924A-43716CCED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08A9EE6-D8F0-43E4-97FA-326F0A6A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02CAD1D-E452-43C2-A368-DD2AFE80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FAED395-3273-4EBC-9B03-B921FB54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79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090C86-F992-4AE9-A53C-24570453D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14510E8-7C7E-495A-9B57-5B2D47DCD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9A85349-89B5-4549-B424-9DC41ACEA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F5FA6AE-260C-45C6-8E16-A8BD13156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6E5B33A-3338-4C90-9AD3-BD1451F4D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94767CB-E9B9-420C-B827-1EDD010C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1634D6F-EA0A-4024-AD58-DBAD9877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FB28B5D-91BA-4749-9075-06F29338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858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8D1C08-2F8A-4153-BE7D-5B4A4738E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44BE64B-5C9C-4D02-85CC-E1138AC9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1C81AF8-A4A7-4E3B-8211-04ED7102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82A38F3-67E4-40B0-ACF0-D739AEDC4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64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EFFBF6D-4A3B-45D9-9A92-8DF97AA2E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31C2813-C60C-4762-8B7A-2387289C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016CE5-B1A8-483F-83F9-CB29C6C5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706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80E587-86A5-4B7E-B4D1-6BDFE0BCC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962F24-52B4-47D0-9FEA-D18C29B99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B54D36C-408C-4A23-93F9-D13817CD3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B0FE0D7-9B24-43A1-A947-294E33EF0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623DFC5-1382-401F-84AC-276427D79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15AAF4C-5FBB-4F3A-AED5-1CBFA31A5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09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5B52C-C522-45C8-9293-88B30EB5A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F92DADF-16EA-45C6-B939-4230A7F9FB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B31200D-E989-45E6-9D04-97DA186FB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CD3C43F-0B61-4FCF-AEC1-AF26D3FA5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AE4125B-1C61-4707-A177-F5EFE8B72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BB7E6F2-A361-4C87-9A4A-F654812F6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54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B60C2F3-87D8-4B7B-BBDE-202446F77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78E1FAE-FDD7-4D33-AA34-C54D44216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ECCE40-2E93-429E-A8B0-8DF9673C3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DDFEC-5631-47AB-92A4-1B8F5D2828D4}" type="datetimeFigureOut">
              <a:rPr lang="zh-TW" altLang="en-US" smtClean="0"/>
              <a:t>2018/12/15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FD659B-A01F-4827-BD40-4AD60A21B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91098A-B673-4165-8AF6-030B0041D5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26432-0A45-444F-9C09-60D7D2119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87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A74777-CC11-4C4B-85A8-3BFD5383DC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复习 </a:t>
            </a:r>
            <a:r>
              <a:rPr lang="en-US" altLang="zh-TW" dirty="0"/>
              <a:t>REVIEW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85AF539-43A3-4469-BECC-B4AE82054A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83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他写字写得＋很好                      ＋真好                      ＋非常好                      ＋太好了"/>
          <p:cNvSpPr txBox="1"/>
          <p:nvPr/>
        </p:nvSpPr>
        <p:spPr>
          <a:xfrm>
            <a:off x="2890242" y="3332018"/>
            <a:ext cx="6213982" cy="2831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marL="375034" indent="-375034">
              <a:spcBef>
                <a:spcPts val="2953"/>
              </a:spcBef>
              <a:buSzPct val="30000"/>
              <a:buBlip>
                <a:blip r:embed="rId2"/>
              </a:buBlip>
              <a:defRPr sz="5100"/>
            </a:pPr>
            <a:r>
              <a:rPr sz="3586"/>
              <a:t>他写字写得＋很好</a:t>
            </a:r>
            <a:br>
              <a:rPr sz="3586"/>
            </a:br>
            <a:r>
              <a:rPr sz="3586"/>
              <a:t>                     ＋真好</a:t>
            </a:r>
            <a:br>
              <a:rPr sz="3586"/>
            </a:br>
            <a:r>
              <a:rPr sz="3586"/>
              <a:t>                     ＋非常好</a:t>
            </a:r>
            <a:br>
              <a:rPr sz="3586"/>
            </a:br>
            <a:r>
              <a:rPr sz="3586"/>
              <a:t>                     ＋太好了</a:t>
            </a:r>
            <a:br>
              <a:rPr sz="3586"/>
            </a:br>
            <a:endParaRPr sz="3586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9ACE50C0-985A-4A8C-B52C-C7E31C5F0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C0CAB8B-6FDD-4F9C-98B1-81B5B4B7E7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2. 妹妹唱歌唱得怎么样？"/>
          <p:cNvSpPr txBox="1">
            <a:spLocks noGrp="1"/>
          </p:cNvSpPr>
          <p:nvPr>
            <p:ph type="body" sz="quarter" idx="1"/>
          </p:nvPr>
        </p:nvSpPr>
        <p:spPr>
          <a:xfrm>
            <a:off x="2711649" y="2279067"/>
            <a:ext cx="7578584" cy="1325563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70000" lnSpcReduction="2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2. </a:t>
            </a:r>
            <a:r>
              <a:rPr dirty="0" err="1"/>
              <a:t>妹妹唱歌唱得怎么样</a:t>
            </a:r>
            <a:r>
              <a:rPr dirty="0"/>
              <a:t>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6E506D47-AF42-4B9E-80A6-FD7446F67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妹妹唱歌唱得＋不好                         ＋真不好                         ＋非常不好                         ＋太不好了"/>
          <p:cNvSpPr txBox="1"/>
          <p:nvPr/>
        </p:nvSpPr>
        <p:spPr>
          <a:xfrm>
            <a:off x="2890242" y="3332018"/>
            <a:ext cx="6213982" cy="2831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marL="375034" indent="-375034">
              <a:spcBef>
                <a:spcPts val="2953"/>
              </a:spcBef>
              <a:buSzPct val="30000"/>
              <a:buBlip>
                <a:blip r:embed="rId2"/>
              </a:buBlip>
              <a:defRPr sz="5100"/>
            </a:pPr>
            <a:r>
              <a:rPr sz="3586"/>
              <a:t>妹妹唱歌唱得＋不好</a:t>
            </a:r>
            <a:br>
              <a:rPr sz="3586"/>
            </a:br>
            <a:r>
              <a:rPr sz="3586"/>
              <a:t>                        ＋真不好</a:t>
            </a:r>
            <a:br>
              <a:rPr sz="3586"/>
            </a:br>
            <a:r>
              <a:rPr sz="3586"/>
              <a:t>                        ＋非常不好</a:t>
            </a:r>
            <a:br>
              <a:rPr sz="3586"/>
            </a:br>
            <a:r>
              <a:rPr sz="3586"/>
              <a:t>                        ＋太不好了</a:t>
            </a:r>
            <a:br>
              <a:rPr sz="3586"/>
            </a:br>
            <a:endParaRPr sz="3586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5320E8D-A86B-4F8D-9B39-624F8F431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66AEF32-19D8-4815-9FAF-BD029C97CD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3. 李友正在做什么？"/>
          <p:cNvSpPr txBox="1">
            <a:spLocks noGrp="1"/>
          </p:cNvSpPr>
          <p:nvPr>
            <p:ph type="body" sz="quarter" idx="1"/>
          </p:nvPr>
        </p:nvSpPr>
        <p:spPr>
          <a:xfrm>
            <a:off x="2711649" y="2437805"/>
            <a:ext cx="7578584" cy="1816143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85000" lnSpcReduction="1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3. </a:t>
            </a:r>
            <a:r>
              <a:rPr dirty="0" err="1"/>
              <a:t>李友正在做什么</a:t>
            </a:r>
            <a:r>
              <a:rPr dirty="0"/>
              <a:t>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6AB4F81-7FE7-4410-81F2-43D32063F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李友正在＋action 洗澡、听音乐、跳舞、唱歌、吃饭、打球、上课、坐公车、看书、打车去机场"/>
          <p:cNvSpPr txBox="1"/>
          <p:nvPr/>
        </p:nvSpPr>
        <p:spPr>
          <a:xfrm>
            <a:off x="3201263" y="3760613"/>
            <a:ext cx="5789474" cy="2149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>
              <a:defRPr sz="4800"/>
            </a:pPr>
            <a:r>
              <a:rPr sz="3375"/>
              <a:t>李友正在＋action</a:t>
            </a:r>
            <a:br>
              <a:rPr sz="3375"/>
            </a:br>
            <a:r>
              <a:rPr sz="3375"/>
              <a:t>洗澡、听音乐、跳舞、唱歌、吃饭、打球、上课、坐公车、看书、打车去机场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A9E17E6-92FA-45CF-8A4B-7667E5C22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EA4B9D5-54D3-4AA7-94B3-933790F2C7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4. 你除了喜欢喝咖啡以外，还喜欢喝什么？"/>
          <p:cNvSpPr txBox="1">
            <a:spLocks noGrp="1"/>
          </p:cNvSpPr>
          <p:nvPr>
            <p:ph type="body" sz="quarter" idx="1"/>
          </p:nvPr>
        </p:nvSpPr>
        <p:spPr>
          <a:xfrm>
            <a:off x="838200" y="2437805"/>
            <a:ext cx="10121348" cy="1325563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92500"/>
          </a:bodyPr>
          <a:lstStyle>
            <a:lvl1pPr marL="0" indent="0" defTabSz="368045">
              <a:spcBef>
                <a:spcPts val="0"/>
              </a:spcBef>
              <a:buSzTx/>
              <a:buNone/>
              <a:defRPr sz="441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4. </a:t>
            </a:r>
            <a:r>
              <a:rPr dirty="0" err="1"/>
              <a:t>你除了喜欢喝咖啡以外，还喜欢喝什么</a:t>
            </a:r>
            <a:r>
              <a:rPr dirty="0"/>
              <a:t>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830B315D-C072-4CE5-9E51-B260B5728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我除喜欢喝咖啡以外，还喜欢喝茶…"/>
          <p:cNvSpPr txBox="1"/>
          <p:nvPr/>
        </p:nvSpPr>
        <p:spPr>
          <a:xfrm>
            <a:off x="2733973" y="4041369"/>
            <a:ext cx="7288893" cy="1695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>
              <a:defRPr sz="5000"/>
            </a:pPr>
            <a:r>
              <a:rPr sz="3516" dirty="0" err="1"/>
              <a:t>我除</a:t>
            </a:r>
            <a:r>
              <a:rPr lang="zh-TW" altLang="en-US" sz="3516" dirty="0"/>
              <a:t>了</a:t>
            </a:r>
            <a:r>
              <a:rPr sz="3516" dirty="0" err="1"/>
              <a:t>喜欢喝咖啡以外，还喜欢喝茶</a:t>
            </a:r>
            <a:endParaRPr sz="3516" dirty="0"/>
          </a:p>
          <a:p>
            <a:pPr>
              <a:defRPr sz="5000"/>
            </a:pPr>
            <a:r>
              <a:rPr sz="3516" dirty="0"/>
              <a:t>                      </a:t>
            </a:r>
            <a:br>
              <a:rPr sz="3516" dirty="0"/>
            </a:br>
            <a:r>
              <a:rPr sz="3516" dirty="0" err="1"/>
              <a:t>喝水、喝可乐</a:t>
            </a:r>
            <a:endParaRPr sz="3516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FC4046D2-730A-41C3-ADC8-7E31CA4E6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73A2AEA-BF76-44A9-B7A4-AE752445D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375" y="1946673"/>
            <a:ext cx="10763250" cy="1325564"/>
          </a:xfrm>
        </p:spPr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5. 你会用中文写信吗？"/>
          <p:cNvSpPr txBox="1">
            <a:spLocks noGrp="1"/>
          </p:cNvSpPr>
          <p:nvPr>
            <p:ph type="body" sz="quarter" idx="1"/>
          </p:nvPr>
        </p:nvSpPr>
        <p:spPr>
          <a:xfrm>
            <a:off x="2711649" y="2437805"/>
            <a:ext cx="7578584" cy="1511343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77500" lnSpcReduction="2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5. </a:t>
            </a:r>
            <a:r>
              <a:rPr dirty="0" err="1"/>
              <a:t>你会用中文写信吗</a:t>
            </a:r>
            <a:r>
              <a:rPr dirty="0"/>
              <a:t>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7AADF1FE-11D8-4B0D-8E35-EF23A7BA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我会用中文写信。…"/>
          <p:cNvSpPr txBox="1"/>
          <p:nvPr/>
        </p:nvSpPr>
        <p:spPr>
          <a:xfrm>
            <a:off x="3958456" y="4356064"/>
            <a:ext cx="4034759" cy="1262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5500"/>
            </a:pPr>
            <a:r>
              <a:rPr sz="3867"/>
              <a:t>我会用中文写信。</a:t>
            </a:r>
          </a:p>
          <a:p>
            <a:pPr>
              <a:defRPr sz="5500"/>
            </a:pPr>
            <a:r>
              <a:rPr sz="3867"/>
              <a:t>我不会用中文写信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8A738D6D-9AA2-40AF-BB06-036596B2A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B1D364F-F6BE-4DA0-BED2-E9A03BFC5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6. 你觉得学中文很难，还是很容易？"/>
          <p:cNvSpPr txBox="1">
            <a:spLocks noGrp="1"/>
          </p:cNvSpPr>
          <p:nvPr>
            <p:ph type="body" sz="quarter" idx="1"/>
          </p:nvPr>
        </p:nvSpPr>
        <p:spPr>
          <a:xfrm>
            <a:off x="993912" y="2437805"/>
            <a:ext cx="10359887" cy="1325563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92500" lnSpcReduction="10000"/>
          </a:bodyPr>
          <a:lstStyle>
            <a:lvl1pPr marL="0" indent="0" defTabSz="438150">
              <a:spcBef>
                <a:spcPts val="0"/>
              </a:spcBef>
              <a:buSzTx/>
              <a:buNone/>
              <a:defRPr sz="525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6. </a:t>
            </a:r>
            <a:r>
              <a:rPr dirty="0" err="1"/>
              <a:t>你觉得学中文很难，还是很容易</a:t>
            </a:r>
            <a:r>
              <a:rPr dirty="0"/>
              <a:t>？</a:t>
            </a:r>
          </a:p>
        </p:txBody>
      </p:sp>
      <p:sp>
        <p:nvSpPr>
          <p:cNvPr id="175" name="我觉得中文很难。…"/>
          <p:cNvSpPr txBox="1"/>
          <p:nvPr/>
        </p:nvSpPr>
        <p:spPr>
          <a:xfrm>
            <a:off x="3845719" y="4302486"/>
            <a:ext cx="4530087" cy="1262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5500"/>
            </a:pPr>
            <a:r>
              <a:rPr sz="3867"/>
              <a:t>我觉得中文很难。</a:t>
            </a:r>
          </a:p>
          <a:p>
            <a:pPr>
              <a:defRPr sz="5500"/>
            </a:pPr>
            <a:r>
              <a:rPr sz="3867"/>
              <a:t>我觉得中文很容易。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E0A7C67-6779-4DE6-89D5-79F506467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1.你今天忙不忙？"/>
          <p:cNvSpPr txBox="1">
            <a:spLocks noGrp="1"/>
          </p:cNvSpPr>
          <p:nvPr>
            <p:ph type="body" sz="half" idx="1"/>
          </p:nvPr>
        </p:nvSpPr>
        <p:spPr>
          <a:xfrm>
            <a:off x="1789043" y="2293554"/>
            <a:ext cx="8347827" cy="2689264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/>
          <a:lstStyle/>
          <a:p>
            <a:pPr marL="0" indent="0" algn="ctr">
              <a:spcBef>
                <a:spcPts val="0"/>
              </a:spcBef>
              <a:buNone/>
              <a:defRPr sz="7400">
                <a:solidFill>
                  <a:srgbClr val="FFFFFF"/>
                </a:solidFill>
              </a:defRPr>
            </a:pPr>
            <a:r>
              <a:rPr dirty="0"/>
              <a:t>1.</a:t>
            </a:r>
            <a:r>
              <a:rPr sz="4851" dirty="0"/>
              <a:t>你今天忙不忙？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C815770-D5AA-4995-8485-DBF327A4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7. 你昨天几点睡觉？"/>
          <p:cNvSpPr txBox="1">
            <a:spLocks noGrp="1"/>
          </p:cNvSpPr>
          <p:nvPr>
            <p:ph type="body" sz="quarter" idx="1"/>
          </p:nvPr>
        </p:nvSpPr>
        <p:spPr>
          <a:xfrm>
            <a:off x="2394644" y="2437805"/>
            <a:ext cx="7895589" cy="1166825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925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r>
              <a:rPr dirty="0"/>
              <a:t>7. </a:t>
            </a:r>
            <a:r>
              <a:rPr dirty="0" err="1"/>
              <a:t>你昨天几点睡觉</a:t>
            </a:r>
            <a:r>
              <a:rPr dirty="0"/>
              <a:t>？</a:t>
            </a:r>
          </a:p>
        </p:txBody>
      </p:sp>
      <p:sp>
        <p:nvSpPr>
          <p:cNvPr id="180" name="我昨天两点睡觉。 一二三四五六七八九十、十一、十二"/>
          <p:cNvSpPr txBox="1"/>
          <p:nvPr/>
        </p:nvSpPr>
        <p:spPr>
          <a:xfrm>
            <a:off x="2394644" y="4231524"/>
            <a:ext cx="7279237" cy="1154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5000"/>
            </a:pPr>
            <a:r>
              <a:rPr sz="3516"/>
              <a:t>我昨天两点睡觉。</a:t>
            </a:r>
            <a:br>
              <a:rPr sz="3516"/>
            </a:br>
            <a:r>
              <a:rPr sz="3516"/>
              <a:t>一二三四五六七八九十、十一、十二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1A7CB72-74FF-4486-83FA-4F878B4EB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8. 你今天几点起床？"/>
          <p:cNvSpPr txBox="1">
            <a:spLocks noGrp="1"/>
          </p:cNvSpPr>
          <p:nvPr>
            <p:ph type="body" sz="quarter" idx="1"/>
          </p:nvPr>
        </p:nvSpPr>
        <p:spPr>
          <a:xfrm>
            <a:off x="2394644" y="2437805"/>
            <a:ext cx="7895589" cy="1657117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92500" lnSpcReduction="2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8. </a:t>
            </a:r>
            <a:r>
              <a:rPr dirty="0" err="1"/>
              <a:t>你今天几点起床</a:t>
            </a:r>
            <a:r>
              <a:rPr dirty="0"/>
              <a:t>？</a:t>
            </a:r>
          </a:p>
        </p:txBody>
      </p:sp>
      <p:sp>
        <p:nvSpPr>
          <p:cNvPr id="185" name="我今天六点起床。 一二三四五六七八九十、十一、十二"/>
          <p:cNvSpPr txBox="1"/>
          <p:nvPr/>
        </p:nvSpPr>
        <p:spPr>
          <a:xfrm>
            <a:off x="2394644" y="4231524"/>
            <a:ext cx="7279237" cy="1154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5000"/>
            </a:pPr>
            <a:r>
              <a:rPr sz="3516"/>
              <a:t>我今天六点起床。</a:t>
            </a:r>
            <a:br>
              <a:rPr sz="3516"/>
            </a:br>
            <a:r>
              <a:rPr sz="3516"/>
              <a:t>一二三四五六七八九十、十一、十二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1D31098-025D-4FE5-9C90-C78E8FFB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9.你吃了午饭以后做什么？"/>
          <p:cNvSpPr txBox="1">
            <a:spLocks noGrp="1"/>
          </p:cNvSpPr>
          <p:nvPr>
            <p:ph type="body" sz="quarter" idx="1"/>
          </p:nvPr>
        </p:nvSpPr>
        <p:spPr>
          <a:xfrm>
            <a:off x="1126435" y="2437805"/>
            <a:ext cx="10668000" cy="1908908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lnSpcReduction="1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9.你吃了午饭以后做什么？</a:t>
            </a:r>
          </a:p>
        </p:txBody>
      </p:sp>
      <p:sp>
        <p:nvSpPr>
          <p:cNvPr id="190" name="我吃了午饭以后＋Action 洗澡、听音乐、跳舞、唱歌、 吃饭、打球、上课、坐公车、 看书、打车去机场"/>
          <p:cNvSpPr txBox="1"/>
          <p:nvPr/>
        </p:nvSpPr>
        <p:spPr>
          <a:xfrm>
            <a:off x="4055566" y="4731233"/>
            <a:ext cx="2176879" cy="851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r>
              <a:rPr sz="1266"/>
              <a:t>我吃了午饭以后＋Action</a:t>
            </a:r>
            <a:br>
              <a:rPr sz="1266"/>
            </a:br>
            <a:r>
              <a:rPr sz="1266"/>
              <a:t>洗澡、听音乐、跳舞、唱歌、</a:t>
            </a:r>
            <a:br>
              <a:rPr sz="1266"/>
            </a:br>
            <a:r>
              <a:rPr sz="1266"/>
              <a:t>吃饭、打球、上课、坐公车、</a:t>
            </a:r>
            <a:br>
              <a:rPr sz="1266"/>
            </a:br>
            <a:r>
              <a:rPr sz="1266"/>
              <a:t>看书、打车去机场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9C3891D4-8E73-4103-B183-4E5985F36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10. 你喜欢一边听音乐，一边做什么？"/>
          <p:cNvSpPr txBox="1">
            <a:spLocks noGrp="1"/>
          </p:cNvSpPr>
          <p:nvPr>
            <p:ph type="body" sz="quarter" idx="1"/>
          </p:nvPr>
        </p:nvSpPr>
        <p:spPr>
          <a:xfrm>
            <a:off x="530086" y="2437805"/>
            <a:ext cx="10515599" cy="1325563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92500" lnSpcReduction="10000"/>
          </a:bodyPr>
          <a:lstStyle>
            <a:lvl1pPr marL="0" indent="0" defTabSz="420624">
              <a:spcBef>
                <a:spcPts val="0"/>
              </a:spcBef>
              <a:buSzTx/>
              <a:buNone/>
              <a:defRPr sz="504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10. </a:t>
            </a:r>
            <a:r>
              <a:rPr dirty="0" err="1"/>
              <a:t>你喜欢一边听音乐，一边做什么</a:t>
            </a:r>
            <a:r>
              <a:rPr dirty="0"/>
              <a:t>？</a:t>
            </a:r>
          </a:p>
        </p:txBody>
      </p:sp>
      <p:sp>
        <p:nvSpPr>
          <p:cNvPr id="195" name="我喜欢一边听音乐，一边看书。…"/>
          <p:cNvSpPr txBox="1"/>
          <p:nvPr/>
        </p:nvSpPr>
        <p:spPr>
          <a:xfrm>
            <a:off x="3638103" y="4570498"/>
            <a:ext cx="2338782" cy="851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r>
              <a:rPr sz="1266"/>
              <a:t>我喜欢一边听音乐，一边看书。</a:t>
            </a:r>
          </a:p>
          <a:p>
            <a:r>
              <a:rPr sz="1266"/>
              <a:t>我喜欢一边听音乐，一边跳舞。</a:t>
            </a:r>
            <a:br>
              <a:rPr sz="1266"/>
            </a:br>
            <a:r>
              <a:rPr sz="1266"/>
              <a:t>我喜欢一边听音乐，一边唱歌。</a:t>
            </a:r>
            <a:br>
              <a:rPr sz="1266"/>
            </a:br>
            <a:r>
              <a:rPr sz="1266"/>
              <a:t>我喜欢一边听音乐，一边洗澡。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7018EF5-62D1-4333-A242-CACAA9557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1. 你喜欢白色的裤子，还是黑色的裤子？"/>
          <p:cNvSpPr txBox="1">
            <a:spLocks noGrp="1"/>
          </p:cNvSpPr>
          <p:nvPr>
            <p:ph type="body" sz="quarter" idx="1"/>
          </p:nvPr>
        </p:nvSpPr>
        <p:spPr>
          <a:xfrm>
            <a:off x="838200" y="2437805"/>
            <a:ext cx="10187609" cy="1643865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92500"/>
          </a:bodyPr>
          <a:lstStyle>
            <a:lvl1pPr marL="0" indent="0" defTabSz="385572">
              <a:spcBef>
                <a:spcPts val="0"/>
              </a:spcBef>
              <a:buSzTx/>
              <a:buNone/>
              <a:defRPr sz="462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1. </a:t>
            </a:r>
            <a:r>
              <a:rPr dirty="0" err="1"/>
              <a:t>你喜欢白色的裤子，还是黑色的裤子</a:t>
            </a:r>
            <a:r>
              <a:rPr dirty="0"/>
              <a:t>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7018810-AEA1-453E-9FED-A841A3E4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AB2E62E-9225-4F17-9AA2-7BE438512FEE}"/>
              </a:ext>
            </a:extLst>
          </p:cNvPr>
          <p:cNvSpPr/>
          <p:nvPr/>
        </p:nvSpPr>
        <p:spPr>
          <a:xfrm>
            <a:off x="3763617" y="463113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我喜欢白色的裤子。</a:t>
            </a:r>
          </a:p>
          <a:p>
            <a:r>
              <a:rPr lang="zh-CN" altLang="en-US" dirty="0"/>
              <a:t>我喜欢黑色的裤子。</a:t>
            </a:r>
          </a:p>
          <a:p>
            <a:r>
              <a:rPr lang="zh-CN" altLang="en-US" dirty="0"/>
              <a:t>白色和黑色的裤子我都喜欢。</a:t>
            </a:r>
          </a:p>
          <a:p>
            <a:r>
              <a:rPr lang="zh-CN" altLang="en-US" dirty="0"/>
              <a:t>白色和黑色的裤子我都不喜欢。</a:t>
            </a:r>
          </a:p>
        </p:txBody>
      </p:sp>
    </p:spTree>
    <p:extLst>
      <p:ext uri="{BB962C8B-B14F-4D97-AF65-F5344CB8AC3E}">
        <p14:creationId xmlns:p14="http://schemas.microsoft.com/office/powerpoint/2010/main" val="422710405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2. 请问一共多少钱？"/>
          <p:cNvSpPr txBox="1">
            <a:spLocks noGrp="1"/>
          </p:cNvSpPr>
          <p:nvPr>
            <p:ph type="body" sz="quarter" idx="1"/>
          </p:nvPr>
        </p:nvSpPr>
        <p:spPr>
          <a:xfrm>
            <a:off x="1577009" y="2437805"/>
            <a:ext cx="8713224" cy="1710125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92500" lnSpcReduction="1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2. </a:t>
            </a:r>
            <a:r>
              <a:rPr dirty="0" err="1"/>
              <a:t>请问一共多少钱</a:t>
            </a:r>
            <a:r>
              <a:rPr dirty="0"/>
              <a:t>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3714035-E071-40F4-9908-C6342C39B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74017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3. 你想买什么衣服？"/>
          <p:cNvSpPr txBox="1">
            <a:spLocks noGrp="1"/>
          </p:cNvSpPr>
          <p:nvPr>
            <p:ph type="body" sz="quarter" idx="1"/>
          </p:nvPr>
        </p:nvSpPr>
        <p:spPr>
          <a:xfrm>
            <a:off x="1895061" y="2437805"/>
            <a:ext cx="8395172" cy="1166825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r>
              <a:rPr dirty="0"/>
              <a:t>3. </a:t>
            </a:r>
            <a:r>
              <a:rPr dirty="0" err="1"/>
              <a:t>你想买什么衣服</a:t>
            </a:r>
            <a:r>
              <a:rPr dirty="0"/>
              <a:t>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201EBF06-D33B-46D8-833F-F179E1080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我想买一件＋衬衫、外套、毛衣">
            <a:extLst>
              <a:ext uri="{FF2B5EF4-FFF2-40B4-BE49-F238E27FC236}">
                <a16:creationId xmlns:a16="http://schemas.microsoft.com/office/drawing/2014/main" id="{28A21D3E-577B-4369-9CD6-1A1F6F7857D2}"/>
              </a:ext>
            </a:extLst>
          </p:cNvPr>
          <p:cNvSpPr txBox="1"/>
          <p:nvPr/>
        </p:nvSpPr>
        <p:spPr>
          <a:xfrm>
            <a:off x="4261216" y="4351747"/>
            <a:ext cx="3662862" cy="379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r>
              <a:rPr sz="2000" dirty="0" err="1"/>
              <a:t>我想买一件＋衬衫、外套、毛衣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95290582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C98BADE3-93BE-4E07-80A2-5240094B5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E726A7-5E1B-4673-868B-67F15FDA6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375" y="1946672"/>
            <a:ext cx="10763250" cy="2081989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9467198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4.你们这儿可以刷卡吗？"/>
          <p:cNvSpPr txBox="1">
            <a:spLocks noGrp="1"/>
          </p:cNvSpPr>
          <p:nvPr>
            <p:ph type="body" sz="quarter" idx="1"/>
          </p:nvPr>
        </p:nvSpPr>
        <p:spPr>
          <a:xfrm>
            <a:off x="2711649" y="1815549"/>
            <a:ext cx="7578584" cy="1789082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77500" lnSpcReduction="2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4.你们这儿可以刷卡吗？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50C4ED4-2C1A-476A-B9EC-5614DAC4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9145789-A750-4C0D-B6B9-EDCB03C34587}"/>
              </a:ext>
            </a:extLst>
          </p:cNvPr>
          <p:cNvSpPr/>
          <p:nvPr/>
        </p:nvSpPr>
        <p:spPr>
          <a:xfrm>
            <a:off x="2862470" y="459007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可以，我们这儿可以刷卡。</a:t>
            </a:r>
          </a:p>
          <a:p>
            <a:r>
              <a:rPr lang="zh-CN" altLang="en-US" dirty="0"/>
              <a:t>对不起，我们不收信用卡。</a:t>
            </a:r>
          </a:p>
        </p:txBody>
      </p:sp>
    </p:spTree>
    <p:extLst>
      <p:ext uri="{BB962C8B-B14F-4D97-AF65-F5344CB8AC3E}">
        <p14:creationId xmlns:p14="http://schemas.microsoft.com/office/powerpoint/2010/main" val="334928415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5. 你寒假要回家吗？"/>
          <p:cNvSpPr txBox="1">
            <a:spLocks noGrp="1"/>
          </p:cNvSpPr>
          <p:nvPr>
            <p:ph type="body" sz="quarter" idx="1"/>
          </p:nvPr>
        </p:nvSpPr>
        <p:spPr>
          <a:xfrm>
            <a:off x="2711649" y="2437805"/>
            <a:ext cx="7578584" cy="1166825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85000" lnSpcReduction="1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r>
              <a:t>5. 你寒假要回家吗？</a:t>
            </a:r>
          </a:p>
        </p:txBody>
      </p:sp>
      <p:sp>
        <p:nvSpPr>
          <p:cNvPr id="170" name="对，我寒假要回家。…"/>
          <p:cNvSpPr txBox="1"/>
          <p:nvPr/>
        </p:nvSpPr>
        <p:spPr>
          <a:xfrm>
            <a:off x="3617649" y="4186498"/>
            <a:ext cx="4400244" cy="1110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4800"/>
            </a:pPr>
            <a:r>
              <a:rPr sz="3375"/>
              <a:t>对，我寒假要回家。</a:t>
            </a:r>
          </a:p>
          <a:p>
            <a:pPr>
              <a:defRPr sz="4800"/>
            </a:pPr>
            <a:r>
              <a:rPr sz="3375"/>
              <a:t>不，我寒假不要回家。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F288EF52-7709-4E1C-8DF2-2E3ABAB79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19490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2.你的爷爷做什么工作？"/>
          <p:cNvSpPr txBox="1">
            <a:spLocks noGrp="1"/>
          </p:cNvSpPr>
          <p:nvPr>
            <p:ph type="body" sz="half" idx="1"/>
          </p:nvPr>
        </p:nvSpPr>
        <p:spPr>
          <a:xfrm>
            <a:off x="2429504" y="1962249"/>
            <a:ext cx="7733871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/>
          <a:lstStyle/>
          <a:p>
            <a:pPr marL="0" indent="0" algn="ctr">
              <a:spcBef>
                <a:spcPts val="0"/>
              </a:spcBef>
              <a:buNone/>
              <a:defRPr sz="7400">
                <a:solidFill>
                  <a:srgbClr val="FFFFFF"/>
                </a:solidFill>
              </a:defRPr>
            </a:pPr>
            <a:r>
              <a:rPr dirty="0"/>
              <a:t>2.</a:t>
            </a:r>
            <a:r>
              <a:rPr sz="4851" dirty="0"/>
              <a:t>你的爷爷做什么工作？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1403C05-801A-4DFA-912E-33568AA7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5. 你会用中文写信吗？"/>
          <p:cNvSpPr txBox="1">
            <a:spLocks noGrp="1"/>
          </p:cNvSpPr>
          <p:nvPr>
            <p:ph type="body" sz="quarter" idx="1"/>
          </p:nvPr>
        </p:nvSpPr>
        <p:spPr>
          <a:xfrm>
            <a:off x="2711649" y="2437805"/>
            <a:ext cx="7578584" cy="1471586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77500" lnSpcReduction="2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5. </a:t>
            </a:r>
            <a:r>
              <a:rPr dirty="0" err="1"/>
              <a:t>你会用中文写信吗</a:t>
            </a:r>
            <a:r>
              <a:rPr dirty="0"/>
              <a:t>？</a:t>
            </a:r>
          </a:p>
        </p:txBody>
      </p:sp>
      <p:sp>
        <p:nvSpPr>
          <p:cNvPr id="175" name="我会用中文写信。…"/>
          <p:cNvSpPr txBox="1"/>
          <p:nvPr/>
        </p:nvSpPr>
        <p:spPr>
          <a:xfrm>
            <a:off x="3958456" y="4356063"/>
            <a:ext cx="4034759" cy="1262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5500"/>
            </a:pPr>
            <a:r>
              <a:rPr sz="3867"/>
              <a:t>我会用中文写信。</a:t>
            </a:r>
          </a:p>
          <a:p>
            <a:pPr>
              <a:defRPr sz="5500"/>
            </a:pPr>
            <a:r>
              <a:rPr sz="3867"/>
              <a:t>我不会用中文写信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C44D2E59-9212-42C1-BDBE-6BF090F3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412619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6. 李友要打车还是开车去机场？"/>
          <p:cNvSpPr txBox="1">
            <a:spLocks noGrp="1"/>
          </p:cNvSpPr>
          <p:nvPr>
            <p:ph type="body" sz="quarter" idx="1"/>
          </p:nvPr>
        </p:nvSpPr>
        <p:spPr>
          <a:xfrm>
            <a:off x="2711649" y="2437805"/>
            <a:ext cx="7578584" cy="1166825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77500" lnSpcReduction="20000"/>
          </a:bodyPr>
          <a:lstStyle>
            <a:lvl1pPr marL="0" indent="0" defTabSz="502412">
              <a:spcBef>
                <a:spcPts val="0"/>
              </a:spcBef>
              <a:buSzTx/>
              <a:buNone/>
              <a:defRPr sz="6020">
                <a:solidFill>
                  <a:srgbClr val="F2EBDB"/>
                </a:solidFill>
              </a:defRPr>
            </a:lvl1pPr>
          </a:lstStyle>
          <a:p>
            <a:r>
              <a:t>6. 李友要打车还是开车去机场？</a:t>
            </a:r>
          </a:p>
        </p:txBody>
      </p:sp>
      <p:sp>
        <p:nvSpPr>
          <p:cNvPr id="184" name="李友要打车去机场。…"/>
          <p:cNvSpPr txBox="1"/>
          <p:nvPr/>
        </p:nvSpPr>
        <p:spPr>
          <a:xfrm>
            <a:off x="3784327" y="4302485"/>
            <a:ext cx="4530087" cy="1262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5500"/>
            </a:pPr>
            <a:r>
              <a:rPr sz="3867"/>
              <a:t>李友要打车去机场。</a:t>
            </a:r>
          </a:p>
          <a:p>
            <a:pPr>
              <a:defRPr sz="5500"/>
            </a:pPr>
            <a:r>
              <a:rPr sz="3867"/>
              <a:t>李友要开车去机场。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4367AFC-FC0D-4763-9022-56D35555B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5093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7. 看电影以前，你想做什么？ （先……再）"/>
          <p:cNvSpPr txBox="1">
            <a:spLocks noGrp="1"/>
          </p:cNvSpPr>
          <p:nvPr>
            <p:ph type="body" sz="quarter" idx="1"/>
          </p:nvPr>
        </p:nvSpPr>
        <p:spPr>
          <a:xfrm>
            <a:off x="2814913" y="1691425"/>
            <a:ext cx="7578585" cy="1166825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lnSpcReduction="10000"/>
          </a:bodyPr>
          <a:lstStyle/>
          <a:p>
            <a:pPr marL="0" indent="0" defTabSz="254666">
              <a:spcBef>
                <a:spcPts val="0"/>
              </a:spcBef>
              <a:buNone/>
              <a:defRPr sz="4340">
                <a:solidFill>
                  <a:srgbClr val="F2EBDB"/>
                </a:solidFill>
              </a:defRPr>
            </a:pPr>
            <a:r>
              <a:t>7. 看电影以前，你想做什么？</a:t>
            </a:r>
            <a:br/>
            <a:r>
              <a:t>（先……再）</a:t>
            </a:r>
          </a:p>
        </p:txBody>
      </p:sp>
      <p:sp>
        <p:nvSpPr>
          <p:cNvPr id="193" name="我先吃饭再看电影。 我先看书再看电影。…"/>
          <p:cNvSpPr txBox="1"/>
          <p:nvPr/>
        </p:nvSpPr>
        <p:spPr>
          <a:xfrm>
            <a:off x="3678286" y="3419956"/>
            <a:ext cx="4576574" cy="2777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5000"/>
            </a:pPr>
            <a:r>
              <a:rPr sz="3516"/>
              <a:t>我先吃饭再看电影。</a:t>
            </a:r>
            <a:br>
              <a:rPr sz="3516"/>
            </a:br>
            <a:r>
              <a:rPr sz="3516"/>
              <a:t>我先看书再看电影。</a:t>
            </a:r>
          </a:p>
          <a:p>
            <a:pPr>
              <a:defRPr sz="5000"/>
            </a:pPr>
            <a:r>
              <a:rPr sz="3516"/>
              <a:t>我先唱歌再看电影。</a:t>
            </a:r>
          </a:p>
          <a:p>
            <a:pPr>
              <a:defRPr sz="5000"/>
            </a:pPr>
            <a:r>
              <a:rPr sz="3516"/>
              <a:t>我先喝咖啡再看电影。</a:t>
            </a:r>
          </a:p>
          <a:p>
            <a:pPr>
              <a:defRPr sz="5000"/>
            </a:pPr>
            <a:r>
              <a:rPr sz="3516"/>
              <a:t>我先睡觉再看电影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73D40985-C4BE-4E45-A892-95A151D2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8929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8. 吃饭以后，你想做什么？ （先……再）"/>
          <p:cNvSpPr txBox="1">
            <a:spLocks noGrp="1"/>
          </p:cNvSpPr>
          <p:nvPr>
            <p:ph type="body" sz="quarter" idx="1"/>
          </p:nvPr>
        </p:nvSpPr>
        <p:spPr>
          <a:xfrm>
            <a:off x="2682144" y="1691425"/>
            <a:ext cx="7578584" cy="1166825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lnSpcReduction="10000"/>
          </a:bodyPr>
          <a:lstStyle/>
          <a:p>
            <a:pPr marL="0" indent="0" defTabSz="254666">
              <a:spcBef>
                <a:spcPts val="0"/>
              </a:spcBef>
              <a:buNone/>
              <a:defRPr sz="4340">
                <a:solidFill>
                  <a:srgbClr val="F2EBDB"/>
                </a:solidFill>
              </a:defRPr>
            </a:pPr>
            <a:r>
              <a:t>8. 吃饭以后，你想做什么？</a:t>
            </a:r>
            <a:br/>
            <a:r>
              <a:t>（先……再）</a:t>
            </a:r>
          </a:p>
        </p:txBody>
      </p:sp>
      <p:sp>
        <p:nvSpPr>
          <p:cNvPr id="198" name="我先吃饭再看电影。 我先吃饭在看书。…"/>
          <p:cNvSpPr txBox="1"/>
          <p:nvPr/>
        </p:nvSpPr>
        <p:spPr>
          <a:xfrm>
            <a:off x="3901529" y="3419956"/>
            <a:ext cx="4126131" cy="2777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5000"/>
            </a:pPr>
            <a:r>
              <a:rPr sz="3516"/>
              <a:t>我先吃饭再看电影。</a:t>
            </a:r>
            <a:br>
              <a:rPr sz="3516"/>
            </a:br>
            <a:r>
              <a:rPr sz="3516"/>
              <a:t>我先吃饭在看书。</a:t>
            </a:r>
          </a:p>
          <a:p>
            <a:pPr>
              <a:defRPr sz="5000"/>
            </a:pPr>
            <a:r>
              <a:rPr sz="3516"/>
              <a:t>我先吃饭再听音乐。</a:t>
            </a:r>
          </a:p>
          <a:p>
            <a:pPr>
              <a:defRPr sz="5000"/>
            </a:pPr>
            <a:r>
              <a:rPr sz="3516"/>
              <a:t>我先吃饭再打球。</a:t>
            </a:r>
          </a:p>
          <a:p>
            <a:pPr>
              <a:defRPr sz="5000"/>
            </a:pPr>
            <a:r>
              <a:rPr sz="3516"/>
              <a:t>我先吃饭再喝咖啡。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70F2F3CC-D170-4E36-906B-8DECA446B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15723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9.你喜欢做公共汽车还是出租汽车去机场？"/>
          <p:cNvSpPr txBox="1">
            <a:spLocks noGrp="1"/>
          </p:cNvSpPr>
          <p:nvPr>
            <p:ph type="body" sz="quarter" idx="1"/>
          </p:nvPr>
        </p:nvSpPr>
        <p:spPr>
          <a:xfrm>
            <a:off x="838200" y="2054087"/>
            <a:ext cx="11035748" cy="1749287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/>
          </a:bodyPr>
          <a:lstStyle>
            <a:lvl1pPr marL="0" indent="0" defTabSz="373887">
              <a:spcBef>
                <a:spcPts val="0"/>
              </a:spcBef>
              <a:buSzTx/>
              <a:buNone/>
              <a:defRPr sz="4480">
                <a:solidFill>
                  <a:srgbClr val="F2EBDB"/>
                </a:solidFill>
              </a:defRPr>
            </a:lvl1pPr>
          </a:lstStyle>
          <a:p>
            <a:endParaRPr lang="en-US" altLang="zh-TW" sz="4400" dirty="0"/>
          </a:p>
          <a:p>
            <a:r>
              <a:rPr sz="4400" dirty="0"/>
              <a:t>9.你喜欢</a:t>
            </a:r>
            <a:r>
              <a:rPr lang="zh-TW" altLang="en-US" sz="4400" dirty="0"/>
              <a:t>坐</a:t>
            </a:r>
            <a:r>
              <a:rPr sz="4400" dirty="0" err="1"/>
              <a:t>公共汽车还是出租汽车去机场</a:t>
            </a:r>
            <a:r>
              <a:rPr sz="4400" dirty="0"/>
              <a:t>？</a:t>
            </a:r>
          </a:p>
        </p:txBody>
      </p:sp>
      <p:sp>
        <p:nvSpPr>
          <p:cNvPr id="207" name="我喜欢坐公共汽车去机场。…"/>
          <p:cNvSpPr txBox="1"/>
          <p:nvPr/>
        </p:nvSpPr>
        <p:spPr>
          <a:xfrm>
            <a:off x="4182815" y="4843830"/>
            <a:ext cx="2842125" cy="626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r>
              <a:rPr dirty="0" err="1"/>
              <a:t>我喜欢坐公共汽车去机场</a:t>
            </a:r>
            <a:r>
              <a:rPr dirty="0"/>
              <a:t>。</a:t>
            </a:r>
          </a:p>
          <a:p>
            <a:r>
              <a:rPr dirty="0" err="1"/>
              <a:t>我喜欢坐出租汽车去机场</a:t>
            </a:r>
            <a:r>
              <a:rPr dirty="0"/>
              <a:t>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FFEFFD3E-2D2C-4986-AC4B-5766FAA03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537685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10. 寒假要开始了，你要做什么？"/>
          <p:cNvSpPr txBox="1">
            <a:spLocks noGrp="1"/>
          </p:cNvSpPr>
          <p:nvPr>
            <p:ph type="body" sz="quarter" idx="1"/>
          </p:nvPr>
        </p:nvSpPr>
        <p:spPr>
          <a:xfrm>
            <a:off x="997226" y="1816052"/>
            <a:ext cx="9452033" cy="1617359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85000" lnSpcReduction="10000"/>
          </a:bodyPr>
          <a:lstStyle>
            <a:lvl1pPr marL="0" indent="0" defTabSz="484886">
              <a:spcBef>
                <a:spcPts val="0"/>
              </a:spcBef>
              <a:buSzTx/>
              <a:buNone/>
              <a:defRPr sz="581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10. </a:t>
            </a:r>
            <a:r>
              <a:rPr dirty="0" err="1"/>
              <a:t>寒假要开始了，你要做什么</a:t>
            </a:r>
            <a:r>
              <a:rPr dirty="0"/>
              <a:t>？</a:t>
            </a:r>
          </a:p>
        </p:txBody>
      </p:sp>
      <p:sp>
        <p:nvSpPr>
          <p:cNvPr id="212" name="我要在家看书和听音乐。…"/>
          <p:cNvSpPr txBox="1"/>
          <p:nvPr/>
        </p:nvSpPr>
        <p:spPr>
          <a:xfrm>
            <a:off x="3977432" y="3882876"/>
            <a:ext cx="4381008" cy="2226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r>
              <a:rPr sz="2800" dirty="0" err="1"/>
              <a:t>我要在家看书和听音乐</a:t>
            </a:r>
            <a:r>
              <a:rPr sz="2800" dirty="0"/>
              <a:t>。</a:t>
            </a:r>
          </a:p>
          <a:p>
            <a:r>
              <a:rPr sz="2800" dirty="0" err="1"/>
              <a:t>我要在图书馆读书和写字</a:t>
            </a:r>
            <a:r>
              <a:rPr sz="2800" dirty="0"/>
              <a:t>。</a:t>
            </a:r>
          </a:p>
          <a:p>
            <a:r>
              <a:rPr sz="2800" dirty="0" err="1"/>
              <a:t>我要在家吃饭和睡觉</a:t>
            </a:r>
            <a:r>
              <a:rPr sz="2800" dirty="0"/>
              <a:t>。</a:t>
            </a:r>
          </a:p>
          <a:p>
            <a:r>
              <a:rPr sz="2800" dirty="0" err="1"/>
              <a:t>我要去球场打球</a:t>
            </a:r>
            <a:r>
              <a:rPr sz="2800" dirty="0"/>
              <a:t>。</a:t>
            </a:r>
          </a:p>
          <a:p>
            <a:r>
              <a:rPr sz="2800" dirty="0" err="1"/>
              <a:t>我要去看电影和喝咖啡</a:t>
            </a:r>
            <a:r>
              <a:rPr sz="2800" dirty="0"/>
              <a:t>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82B04A0E-465A-4496-A6FD-2B9754A47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1867456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75B494-0BCB-433F-82A7-488061EE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/>
              <a:t>Rearrange sentence</a:t>
            </a:r>
            <a:endParaRPr lang="zh-TW" altLang="en-US" dirty="0"/>
          </a:p>
        </p:txBody>
      </p:sp>
      <p:sp>
        <p:nvSpPr>
          <p:cNvPr id="198" name="Part3: Rearrange sentenc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1. 你/什么/请问/叫/名字/？"/>
          <p:cNvSpPr txBox="1">
            <a:spLocks noGrp="1"/>
          </p:cNvSpPr>
          <p:nvPr>
            <p:ph type="body" sz="half" idx="1"/>
          </p:nvPr>
        </p:nvSpPr>
        <p:spPr>
          <a:xfrm>
            <a:off x="2429503" y="1962249"/>
            <a:ext cx="7927872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SzTx/>
              <a:buNone/>
              <a:defRPr sz="6600">
                <a:solidFill>
                  <a:srgbClr val="FFFFFF"/>
                </a:solidFill>
              </a:defRPr>
            </a:lvl1pPr>
          </a:lstStyle>
          <a:p>
            <a:r>
              <a:rPr sz="4219" dirty="0"/>
              <a:t>1. </a:t>
            </a:r>
            <a:r>
              <a:rPr lang="zh-TW" altLang="en-US" sz="4219" dirty="0"/>
              <a:t>打</a:t>
            </a:r>
            <a:r>
              <a:rPr sz="4219" dirty="0"/>
              <a:t>/</a:t>
            </a:r>
            <a:r>
              <a:rPr lang="zh-TW" altLang="en-US" sz="4219" dirty="0"/>
              <a:t>给</a:t>
            </a:r>
            <a:r>
              <a:rPr lang="en-US" sz="4219" dirty="0"/>
              <a:t>/</a:t>
            </a:r>
            <a:r>
              <a:rPr lang="zh-TW" altLang="en-US" sz="4219" dirty="0"/>
              <a:t>他</a:t>
            </a:r>
            <a:r>
              <a:rPr sz="4219" dirty="0"/>
              <a:t>/</a:t>
            </a:r>
            <a:r>
              <a:rPr lang="zh-TW" altLang="en-US" sz="4219" dirty="0"/>
              <a:t>我</a:t>
            </a:r>
            <a:r>
              <a:rPr sz="4219" dirty="0"/>
              <a:t>/</a:t>
            </a:r>
            <a:r>
              <a:rPr lang="zh-TW" altLang="en-US" sz="4219" dirty="0"/>
              <a:t>了</a:t>
            </a:r>
            <a:r>
              <a:rPr sz="4219" dirty="0"/>
              <a:t>/</a:t>
            </a:r>
            <a:r>
              <a:rPr lang="zh-TW" altLang="en-US" sz="4219" dirty="0"/>
              <a:t>电话</a:t>
            </a:r>
            <a:r>
              <a:rPr lang="en-US" altLang="zh-TW" sz="4219" dirty="0"/>
              <a:t>/</a:t>
            </a:r>
            <a:r>
              <a:rPr lang="zh-TW" altLang="en-US" sz="4219" dirty="0"/>
              <a:t>一个</a:t>
            </a:r>
            <a:r>
              <a:rPr lang="en-US" altLang="zh-TW" sz="4219" dirty="0"/>
              <a:t>/</a:t>
            </a:r>
            <a:r>
              <a:rPr lang="zh-TW" altLang="en-US" sz="4219" dirty="0"/>
              <a:t>。</a:t>
            </a:r>
            <a:endParaRPr sz="4219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A258A6E-FA62-47A4-963D-F211582E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094972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2. 两/女儿/个/我/有/。"/>
          <p:cNvSpPr txBox="1">
            <a:spLocks noGrp="1"/>
          </p:cNvSpPr>
          <p:nvPr>
            <p:ph type="body" sz="half" idx="1"/>
          </p:nvPr>
        </p:nvSpPr>
        <p:spPr>
          <a:xfrm>
            <a:off x="2429504" y="1962249"/>
            <a:ext cx="7733871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SzTx/>
              <a:buNone/>
              <a:defRPr sz="6600">
                <a:solidFill>
                  <a:srgbClr val="FFFFFF"/>
                </a:solidFill>
              </a:defRPr>
            </a:lvl1pPr>
          </a:lstStyle>
          <a:p>
            <a:r>
              <a:rPr sz="4219" dirty="0"/>
              <a:t>2. </a:t>
            </a:r>
            <a:r>
              <a:rPr lang="zh-TW" altLang="en-US" sz="4219" dirty="0"/>
              <a:t>问题</a:t>
            </a:r>
            <a:r>
              <a:rPr sz="4219" dirty="0"/>
              <a:t>/</a:t>
            </a:r>
            <a:r>
              <a:rPr lang="zh-TW" altLang="en-US" sz="4219" dirty="0"/>
              <a:t>几个</a:t>
            </a:r>
            <a:r>
              <a:rPr lang="en-US" sz="4219" dirty="0"/>
              <a:t>/</a:t>
            </a:r>
            <a:r>
              <a:rPr lang="zh-TW" altLang="en-US" sz="4219" dirty="0"/>
              <a:t>问</a:t>
            </a:r>
            <a:r>
              <a:rPr sz="4219" dirty="0"/>
              <a:t>/我/</a:t>
            </a:r>
            <a:r>
              <a:rPr lang="zh-TW" altLang="en-US" sz="4219" dirty="0"/>
              <a:t>想</a:t>
            </a:r>
            <a:r>
              <a:rPr sz="4219" dirty="0"/>
              <a:t>/</a:t>
            </a:r>
            <a:r>
              <a:rPr lang="zh-TW" altLang="en-US" sz="4219" dirty="0"/>
              <a:t>您</a:t>
            </a:r>
            <a:r>
              <a:rPr lang="en-US" altLang="zh-TW" sz="4219" dirty="0"/>
              <a:t>/</a:t>
            </a:r>
            <a:r>
              <a:rPr sz="4219" dirty="0"/>
              <a:t>。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BC10E61-58E5-4FD0-B0EB-65EBDC59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665002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3. 二〇一八/月/日/十/三/星期二/年/。"/>
          <p:cNvSpPr txBox="1">
            <a:spLocks noGrp="1"/>
          </p:cNvSpPr>
          <p:nvPr>
            <p:ph type="body" sz="half" idx="1"/>
          </p:nvPr>
        </p:nvSpPr>
        <p:spPr>
          <a:xfrm>
            <a:off x="838200" y="1962249"/>
            <a:ext cx="10717696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lnSpcReduction="10000"/>
          </a:bodyPr>
          <a:lstStyle>
            <a:lvl1pPr marL="0" indent="0">
              <a:spcBef>
                <a:spcPts val="0"/>
              </a:spcBef>
              <a:buSzTx/>
              <a:buNone/>
              <a:defRPr sz="7400">
                <a:solidFill>
                  <a:srgbClr val="FFFFFF"/>
                </a:solidFill>
              </a:defRPr>
            </a:lvl1pPr>
          </a:lstStyle>
          <a:p>
            <a:r>
              <a:rPr dirty="0"/>
              <a:t>3</a:t>
            </a:r>
            <a:r>
              <a:rPr lang="en-US" dirty="0"/>
              <a:t>.</a:t>
            </a:r>
            <a:r>
              <a:rPr lang="zh-TW" altLang="en-US" dirty="0"/>
              <a:t> 晚上</a:t>
            </a:r>
            <a:r>
              <a:rPr lang="en-US" altLang="zh-TW" dirty="0"/>
              <a:t>/</a:t>
            </a:r>
            <a:r>
              <a:rPr lang="zh-TW" altLang="en-US" dirty="0"/>
              <a:t>电影</a:t>
            </a:r>
            <a:r>
              <a:rPr lang="en-US" altLang="zh-TW" dirty="0"/>
              <a:t>/</a:t>
            </a:r>
            <a:r>
              <a:rPr lang="zh-TW" altLang="en-US" dirty="0"/>
              <a:t>去</a:t>
            </a:r>
            <a:r>
              <a:rPr lang="en-US" altLang="zh-TW" dirty="0"/>
              <a:t>/</a:t>
            </a:r>
            <a:r>
              <a:rPr lang="zh-TW" altLang="en-US" dirty="0"/>
              <a:t>妹妹</a:t>
            </a:r>
            <a:r>
              <a:rPr lang="en-US" altLang="zh-TW" dirty="0"/>
              <a:t>/</a:t>
            </a:r>
            <a:r>
              <a:rPr lang="zh-TW" altLang="en-US" dirty="0"/>
              <a:t>要</a:t>
            </a:r>
            <a:r>
              <a:rPr lang="en-US" altLang="zh-TW" dirty="0"/>
              <a:t>/</a:t>
            </a:r>
            <a:r>
              <a:rPr lang="zh-TW" altLang="en-US" dirty="0"/>
              <a:t>看</a:t>
            </a:r>
            <a:r>
              <a:rPr lang="en-US" altLang="zh-TW" dirty="0"/>
              <a:t>/</a:t>
            </a:r>
            <a:r>
              <a:rPr lang="zh-TW" altLang="en-US" dirty="0"/>
              <a:t>今天</a:t>
            </a:r>
            <a:r>
              <a:rPr lang="en-US" altLang="zh-TW" dirty="0"/>
              <a:t>/</a:t>
            </a:r>
            <a:r>
              <a:rPr lang="zh-TW" altLang="en-US" dirty="0"/>
              <a:t>。</a:t>
            </a:r>
            <a:endParaRPr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ACEFCF79-9D07-4BE7-BAE9-BCDED19A5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83033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3.你的中文名字是什么？"/>
          <p:cNvSpPr txBox="1">
            <a:spLocks noGrp="1"/>
          </p:cNvSpPr>
          <p:nvPr>
            <p:ph type="body" sz="half" idx="1"/>
          </p:nvPr>
        </p:nvSpPr>
        <p:spPr>
          <a:xfrm>
            <a:off x="2429504" y="1962249"/>
            <a:ext cx="7733871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/>
          <a:lstStyle/>
          <a:p>
            <a:pPr marL="0" indent="0">
              <a:spcBef>
                <a:spcPts val="0"/>
              </a:spcBef>
              <a:buNone/>
              <a:defRPr sz="7400">
                <a:solidFill>
                  <a:srgbClr val="FFFFFF"/>
                </a:solidFill>
              </a:defRPr>
            </a:pPr>
            <a:r>
              <a:t>3.</a:t>
            </a:r>
            <a:r>
              <a:rPr sz="4851"/>
              <a:t>你的中文名字是什么？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8EB8DE14-7DA9-4AD1-92E9-9B36D316F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4.是/我/不/人/北京/也。"/>
          <p:cNvSpPr txBox="1">
            <a:spLocks noGrp="1"/>
          </p:cNvSpPr>
          <p:nvPr>
            <p:ph type="body" sz="half" idx="1"/>
          </p:nvPr>
        </p:nvSpPr>
        <p:spPr>
          <a:xfrm>
            <a:off x="1470993" y="2121275"/>
            <a:ext cx="8587408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SzTx/>
              <a:buNone/>
              <a:defRPr sz="7400">
                <a:solidFill>
                  <a:srgbClr val="FFFFFF"/>
                </a:solidFill>
              </a:defRPr>
            </a:lvl1pPr>
          </a:lstStyle>
          <a:p>
            <a:r>
              <a:rPr sz="4640" dirty="0"/>
              <a:t>4.</a:t>
            </a:r>
            <a:r>
              <a:rPr lang="zh-TW" altLang="en-US" sz="4640" dirty="0"/>
              <a:t> 去</a:t>
            </a:r>
            <a:r>
              <a:rPr lang="en-US" altLang="zh-TW" sz="4640" dirty="0"/>
              <a:t>/</a:t>
            </a:r>
            <a:r>
              <a:rPr lang="zh-TW" altLang="en-US" sz="4640" dirty="0"/>
              <a:t>有事儿</a:t>
            </a:r>
            <a:r>
              <a:rPr lang="en-US" altLang="zh-TW" sz="4640" dirty="0"/>
              <a:t>/</a:t>
            </a:r>
            <a:r>
              <a:rPr lang="zh-TW" altLang="en-US" sz="4640" dirty="0"/>
              <a:t>我</a:t>
            </a:r>
            <a:r>
              <a:rPr lang="en-US" altLang="zh-TW" sz="4640" dirty="0"/>
              <a:t>/</a:t>
            </a:r>
            <a:r>
              <a:rPr lang="zh-TW" altLang="en-US" sz="4640" dirty="0"/>
              <a:t>得</a:t>
            </a:r>
            <a:r>
              <a:rPr lang="en-US" altLang="zh-TW" sz="4640" dirty="0"/>
              <a:t>/</a:t>
            </a:r>
            <a:r>
              <a:rPr lang="zh-TW" altLang="en-US" sz="4640" dirty="0"/>
              <a:t>学校</a:t>
            </a:r>
            <a:r>
              <a:rPr lang="en-US" altLang="zh-TW" sz="4640" dirty="0"/>
              <a:t>/</a:t>
            </a:r>
            <a:r>
              <a:rPr sz="4640" dirty="0"/>
              <a:t>。</a:t>
            </a:r>
            <a:r>
              <a:rPr lang="en-US" sz="4640" dirty="0"/>
              <a:t>/</a:t>
            </a:r>
            <a:r>
              <a:rPr lang="zh-TW" altLang="en-US" sz="4640" dirty="0"/>
              <a:t>，</a:t>
            </a:r>
            <a:r>
              <a:rPr lang="en-US" altLang="zh-TW" sz="4640" dirty="0"/>
              <a:t>/</a:t>
            </a:r>
            <a:endParaRPr sz="4640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47FCF46-76E3-40C8-A1C7-BAD6DFF4A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881599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5.妈妈/我/是/英文/老师/。"/>
          <p:cNvSpPr txBox="1">
            <a:spLocks noGrp="1"/>
          </p:cNvSpPr>
          <p:nvPr>
            <p:ph type="body" sz="half" idx="1"/>
          </p:nvPr>
        </p:nvSpPr>
        <p:spPr>
          <a:xfrm>
            <a:off x="485361" y="2227292"/>
            <a:ext cx="11221278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 sz="7400">
                <a:solidFill>
                  <a:srgbClr val="FFFFFF"/>
                </a:solidFill>
              </a:defRPr>
            </a:pPr>
            <a:r>
              <a:rPr dirty="0"/>
              <a:t>5.</a:t>
            </a:r>
            <a:r>
              <a:rPr lang="zh-TW" altLang="en-US" dirty="0"/>
              <a:t> 周末</a:t>
            </a:r>
            <a:r>
              <a:rPr lang="en-US" altLang="zh-TW" dirty="0"/>
              <a:t>/</a:t>
            </a:r>
            <a:r>
              <a:rPr lang="zh-TW" altLang="en-US" dirty="0"/>
              <a:t>喜欢</a:t>
            </a:r>
            <a:r>
              <a:rPr lang="en-US" altLang="zh-TW" dirty="0"/>
              <a:t>/</a:t>
            </a:r>
            <a:r>
              <a:rPr lang="zh-TW" altLang="en-US" dirty="0"/>
              <a:t>你</a:t>
            </a:r>
            <a:r>
              <a:rPr lang="en-US" altLang="zh-TW" dirty="0"/>
              <a:t>/</a:t>
            </a:r>
            <a:r>
              <a:rPr lang="zh-TW" altLang="en-US" dirty="0"/>
              <a:t>什么</a:t>
            </a:r>
            <a:r>
              <a:rPr lang="en-US" altLang="zh-TW" dirty="0"/>
              <a:t>/</a:t>
            </a:r>
            <a:r>
              <a:rPr lang="zh-TW" altLang="en-US" dirty="0"/>
              <a:t>做</a:t>
            </a:r>
            <a:r>
              <a:rPr lang="en-US" altLang="zh-TW" dirty="0"/>
              <a:t>/</a:t>
            </a:r>
            <a:r>
              <a:rPr lang="zh-TW" altLang="en-US" dirty="0"/>
              <a:t>？</a:t>
            </a:r>
            <a:endParaRPr sz="4851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32D9E671-557D-4C22-BAE1-53D8DA29B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9034856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5.妈妈/我/是/英文/老师/。"/>
          <p:cNvSpPr txBox="1">
            <a:spLocks noGrp="1"/>
          </p:cNvSpPr>
          <p:nvPr>
            <p:ph type="body" sz="half" idx="1"/>
          </p:nvPr>
        </p:nvSpPr>
        <p:spPr>
          <a:xfrm>
            <a:off x="838200" y="1962249"/>
            <a:ext cx="10515600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  <a:defRPr sz="7400">
                <a:solidFill>
                  <a:srgbClr val="FFFFFF"/>
                </a:solidFill>
              </a:defRPr>
            </a:pPr>
            <a:r>
              <a:rPr lang="en-US" altLang="zh-TW" dirty="0"/>
              <a:t>6</a:t>
            </a:r>
            <a:r>
              <a:rPr dirty="0"/>
              <a:t>.</a:t>
            </a:r>
            <a:r>
              <a:rPr lang="zh-TW" altLang="en-US" dirty="0"/>
              <a:t> 喜欢</a:t>
            </a:r>
            <a:r>
              <a:rPr lang="en-US" altLang="zh-TW" dirty="0"/>
              <a:t>/</a:t>
            </a:r>
            <a:r>
              <a:rPr lang="zh-TW" altLang="en-US" dirty="0"/>
              <a:t>我</a:t>
            </a:r>
            <a:r>
              <a:rPr lang="en-US" altLang="zh-TW" dirty="0"/>
              <a:t>/</a:t>
            </a:r>
            <a:r>
              <a:rPr lang="zh-TW" altLang="en-US" dirty="0"/>
              <a:t>还</a:t>
            </a:r>
            <a:r>
              <a:rPr lang="en-US" altLang="zh-TW" dirty="0"/>
              <a:t>/</a:t>
            </a:r>
            <a:r>
              <a:rPr lang="zh-TW" altLang="en-US" dirty="0"/>
              <a:t>喜欢</a:t>
            </a:r>
            <a:r>
              <a:rPr lang="en-US" altLang="zh-TW" dirty="0"/>
              <a:t>/</a:t>
            </a:r>
            <a:r>
              <a:rPr lang="zh-TW" altLang="en-US" dirty="0"/>
              <a:t>唱歌</a:t>
            </a:r>
            <a:r>
              <a:rPr lang="en-US" altLang="zh-TW" dirty="0"/>
              <a:t>/</a:t>
            </a:r>
            <a:r>
              <a:rPr lang="zh-TW" altLang="en-US" dirty="0"/>
              <a:t>跳舞</a:t>
            </a:r>
            <a:r>
              <a:rPr lang="en-US" altLang="zh-TW" dirty="0"/>
              <a:t>/</a:t>
            </a:r>
            <a:r>
              <a:rPr lang="zh-TW" altLang="en-US" dirty="0"/>
              <a:t>听音乐</a:t>
            </a:r>
            <a:r>
              <a:rPr lang="en-US" altLang="zh-TW" dirty="0"/>
              <a:t>/</a:t>
            </a:r>
            <a:r>
              <a:rPr lang="zh-TW" altLang="en-US" dirty="0"/>
              <a:t>，</a:t>
            </a:r>
            <a:r>
              <a:rPr lang="en-US" altLang="zh-TW" dirty="0"/>
              <a:t>/</a:t>
            </a:r>
            <a:r>
              <a:rPr lang="zh-TW" altLang="en-US" dirty="0"/>
              <a:t>、</a:t>
            </a:r>
            <a:r>
              <a:rPr lang="en-US" altLang="zh-TW" dirty="0"/>
              <a:t>/</a:t>
            </a:r>
            <a:r>
              <a:rPr lang="zh-TW" altLang="en-US" dirty="0"/>
              <a:t>。</a:t>
            </a:r>
            <a:endParaRPr lang="en-US" altLang="zh-TW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25F07BA8-8A75-4565-B556-5344510AC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319098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5.妈妈/我/是/英文/老师/。"/>
          <p:cNvSpPr txBox="1">
            <a:spLocks noGrp="1"/>
          </p:cNvSpPr>
          <p:nvPr>
            <p:ph type="body" sz="half" idx="1"/>
          </p:nvPr>
        </p:nvSpPr>
        <p:spPr>
          <a:xfrm>
            <a:off x="838200" y="1962249"/>
            <a:ext cx="10515600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  <a:defRPr sz="7400">
                <a:solidFill>
                  <a:srgbClr val="FFFFFF"/>
                </a:solidFill>
              </a:defRPr>
            </a:pPr>
            <a:r>
              <a:rPr lang="zh-TW" altLang="zh-TW" dirty="0"/>
              <a:t>7</a:t>
            </a:r>
            <a:r>
              <a:rPr dirty="0"/>
              <a:t>.</a:t>
            </a:r>
            <a:r>
              <a:rPr lang="zh-TW" altLang="en-US" dirty="0"/>
              <a:t> 咖啡</a:t>
            </a:r>
            <a:r>
              <a:rPr lang="en-US" altLang="zh-TW" dirty="0"/>
              <a:t>/</a:t>
            </a:r>
            <a:r>
              <a:rPr lang="zh-TW" altLang="en-US" dirty="0"/>
              <a:t>妈妈</a:t>
            </a:r>
            <a:r>
              <a:rPr lang="en-US" altLang="zh-TW" dirty="0"/>
              <a:t>/</a:t>
            </a:r>
            <a:r>
              <a:rPr lang="zh-TW" altLang="en-US" dirty="0"/>
              <a:t>晚上</a:t>
            </a:r>
            <a:r>
              <a:rPr lang="en-US" altLang="zh-TW" dirty="0"/>
              <a:t>/</a:t>
            </a:r>
            <a:r>
              <a:rPr lang="zh-TW" altLang="en-US" dirty="0"/>
              <a:t>昨天</a:t>
            </a:r>
            <a:r>
              <a:rPr lang="en-US" altLang="zh-TW" dirty="0"/>
              <a:t>/</a:t>
            </a:r>
            <a:r>
              <a:rPr lang="zh-TW" altLang="en-US" dirty="0"/>
              <a:t>了</a:t>
            </a:r>
            <a:r>
              <a:rPr lang="en-US" altLang="zh-TW" dirty="0"/>
              <a:t>/</a:t>
            </a:r>
            <a:r>
              <a:rPr lang="zh-TW" altLang="en-US" dirty="0"/>
              <a:t>喝</a:t>
            </a:r>
            <a:r>
              <a:rPr lang="en-US" altLang="zh-TW" dirty="0"/>
              <a:t>/</a:t>
            </a:r>
            <a:r>
              <a:rPr lang="zh-TW" altLang="en-US" dirty="0"/>
              <a:t>三杯</a:t>
            </a:r>
            <a:r>
              <a:rPr lang="en-US" altLang="zh-TW" dirty="0"/>
              <a:t>/</a:t>
            </a:r>
            <a:r>
              <a:rPr lang="zh-TW" altLang="en-US" dirty="0"/>
              <a:t>。</a:t>
            </a:r>
            <a:endParaRPr sz="4851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DEB639FB-D1C8-44CC-8302-BA6384873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226582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5.妈妈/我/是/英文/老师/。"/>
          <p:cNvSpPr txBox="1">
            <a:spLocks noGrp="1"/>
          </p:cNvSpPr>
          <p:nvPr>
            <p:ph type="body" sz="half" idx="1"/>
          </p:nvPr>
        </p:nvSpPr>
        <p:spPr>
          <a:xfrm>
            <a:off x="838200" y="1962249"/>
            <a:ext cx="10677939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  <a:defRPr sz="7400">
                <a:solidFill>
                  <a:srgbClr val="FFFFFF"/>
                </a:solidFill>
              </a:defRPr>
            </a:pPr>
            <a:r>
              <a:rPr lang="en-US" altLang="zh-TW" dirty="0"/>
              <a:t>8</a:t>
            </a:r>
            <a:r>
              <a:rPr dirty="0"/>
              <a:t>.</a:t>
            </a:r>
            <a:r>
              <a:rPr lang="zh-TW" altLang="en-US" dirty="0"/>
              <a:t>吃</a:t>
            </a:r>
            <a:r>
              <a:rPr lang="en-US" altLang="zh-TW" dirty="0"/>
              <a:t>/</a:t>
            </a:r>
            <a:r>
              <a:rPr lang="zh-TW" altLang="en-US" dirty="0"/>
              <a:t>晚饭</a:t>
            </a:r>
            <a:r>
              <a:rPr lang="en-US" altLang="zh-TW" dirty="0"/>
              <a:t>/</a:t>
            </a:r>
            <a:r>
              <a:rPr lang="zh-TW" altLang="en-US" dirty="0"/>
              <a:t>明天</a:t>
            </a:r>
            <a:r>
              <a:rPr lang="en-US" altLang="zh-TW" dirty="0"/>
              <a:t>/</a:t>
            </a:r>
            <a:r>
              <a:rPr lang="zh-TW" altLang="en-US" dirty="0"/>
              <a:t>电影</a:t>
            </a:r>
            <a:r>
              <a:rPr lang="en-US" altLang="zh-TW" dirty="0"/>
              <a:t>/</a:t>
            </a:r>
            <a:r>
              <a:rPr lang="zh-TW" altLang="en-US" dirty="0"/>
              <a:t>我</a:t>
            </a:r>
            <a:r>
              <a:rPr lang="en-US" altLang="zh-TW" dirty="0"/>
              <a:t>/</a:t>
            </a:r>
            <a:r>
              <a:rPr lang="zh-TW" altLang="en-US" dirty="0"/>
              <a:t>了</a:t>
            </a:r>
            <a:r>
              <a:rPr lang="en-US" altLang="zh-TW" dirty="0"/>
              <a:t>/</a:t>
            </a:r>
            <a:r>
              <a:rPr lang="zh-TW" altLang="en-US" dirty="0"/>
              <a:t>去</a:t>
            </a:r>
            <a:r>
              <a:rPr lang="en-US" altLang="zh-TW" dirty="0"/>
              <a:t>/</a:t>
            </a:r>
            <a:r>
              <a:rPr lang="zh-TW" altLang="en-US" dirty="0"/>
              <a:t>看</a:t>
            </a:r>
            <a:r>
              <a:rPr lang="en-US" altLang="zh-TW" dirty="0"/>
              <a:t>/</a:t>
            </a:r>
            <a:r>
              <a:rPr lang="zh-TW" altLang="en-US" dirty="0"/>
              <a:t>晚上。</a:t>
            </a:r>
            <a:endParaRPr lang="en-US" altLang="zh-TW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8A3FD559-84D8-4ED7-A920-9DA4B1209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516767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5.妈妈/我/是/英文/老师/。"/>
          <p:cNvSpPr txBox="1">
            <a:spLocks noGrp="1"/>
          </p:cNvSpPr>
          <p:nvPr>
            <p:ph type="body" sz="half" idx="1"/>
          </p:nvPr>
        </p:nvSpPr>
        <p:spPr>
          <a:xfrm>
            <a:off x="518491" y="2227292"/>
            <a:ext cx="11155017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  <a:defRPr sz="7400">
                <a:solidFill>
                  <a:srgbClr val="FFFFFF"/>
                </a:solidFill>
              </a:defRPr>
            </a:pPr>
            <a:r>
              <a:rPr lang="zh-TW" altLang="zh-TW" dirty="0"/>
              <a:t>9</a:t>
            </a:r>
            <a:r>
              <a:rPr dirty="0"/>
              <a:t>.</a:t>
            </a:r>
            <a:r>
              <a:rPr lang="zh-TW" altLang="en-US" dirty="0"/>
              <a:t> 介绍</a:t>
            </a:r>
            <a:r>
              <a:rPr lang="en-US" altLang="zh-TW" dirty="0"/>
              <a:t>/</a:t>
            </a:r>
            <a:r>
              <a:rPr lang="zh-TW" altLang="en-US" dirty="0"/>
              <a:t>我</a:t>
            </a:r>
            <a:r>
              <a:rPr lang="en-US" altLang="zh-TW" dirty="0"/>
              <a:t>/</a:t>
            </a:r>
            <a:r>
              <a:rPr lang="zh-TW" altLang="en-US" dirty="0"/>
              <a:t>一下</a:t>
            </a:r>
            <a:r>
              <a:rPr lang="en-US" altLang="zh-TW" dirty="0"/>
              <a:t>/</a:t>
            </a:r>
            <a:r>
              <a:rPr lang="zh-TW" altLang="en-US" dirty="0"/>
              <a:t>这是</a:t>
            </a:r>
            <a:r>
              <a:rPr lang="en-US" altLang="zh-TW" dirty="0"/>
              <a:t>/</a:t>
            </a:r>
            <a:r>
              <a:rPr lang="zh-TW" altLang="en-US" dirty="0"/>
              <a:t>姐姐</a:t>
            </a:r>
            <a:r>
              <a:rPr lang="en-US" altLang="zh-TW" dirty="0"/>
              <a:t>/</a:t>
            </a:r>
            <a:r>
              <a:rPr lang="zh-TW" altLang="en-US" dirty="0"/>
              <a:t>我</a:t>
            </a:r>
            <a:r>
              <a:rPr lang="en-US" altLang="zh-TW" dirty="0"/>
              <a:t>/</a:t>
            </a:r>
            <a:r>
              <a:rPr lang="zh-TW" altLang="en-US" dirty="0"/>
              <a:t>。</a:t>
            </a:r>
            <a:r>
              <a:rPr lang="en-US" altLang="zh-TW" dirty="0"/>
              <a:t>/</a:t>
            </a:r>
            <a:r>
              <a:rPr lang="zh-TW" altLang="en-US" dirty="0"/>
              <a:t>，</a:t>
            </a:r>
            <a:endParaRPr sz="4851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6DD2A034-81F9-42B0-AE73-3303563F5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1949899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5.妈妈/我/是/英文/老师/。"/>
          <p:cNvSpPr txBox="1">
            <a:spLocks noGrp="1"/>
          </p:cNvSpPr>
          <p:nvPr>
            <p:ph type="body" sz="half" idx="1"/>
          </p:nvPr>
        </p:nvSpPr>
        <p:spPr>
          <a:xfrm>
            <a:off x="1033670" y="1962249"/>
            <a:ext cx="9766852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 sz="7400">
                <a:solidFill>
                  <a:srgbClr val="FFFFFF"/>
                </a:solidFill>
              </a:defRPr>
            </a:pPr>
            <a:r>
              <a:rPr lang="zh-TW" altLang="zh-TW" dirty="0"/>
              <a:t>1</a:t>
            </a:r>
            <a:r>
              <a:rPr lang="en-US" altLang="zh-TW" dirty="0"/>
              <a:t>0</a:t>
            </a:r>
            <a:r>
              <a:rPr dirty="0"/>
              <a:t>.</a:t>
            </a:r>
            <a:r>
              <a:rPr lang="zh-TW" altLang="en-US" dirty="0"/>
              <a:t> 高兴</a:t>
            </a:r>
            <a:r>
              <a:rPr lang="en-US" altLang="zh-TW" dirty="0"/>
              <a:t>/</a:t>
            </a:r>
            <a:r>
              <a:rPr lang="zh-TW" altLang="en-US" dirty="0"/>
              <a:t>认识</a:t>
            </a:r>
            <a:r>
              <a:rPr lang="en-US" altLang="zh-TW" dirty="0"/>
              <a:t>/</a:t>
            </a:r>
            <a:r>
              <a:rPr lang="zh-TW" altLang="en-US" dirty="0"/>
              <a:t>很</a:t>
            </a:r>
            <a:r>
              <a:rPr lang="en-US" altLang="zh-TW" dirty="0"/>
              <a:t>/</a:t>
            </a:r>
            <a:r>
              <a:rPr lang="zh-TW" altLang="en-US" dirty="0"/>
              <a:t>你</a:t>
            </a:r>
            <a:r>
              <a:rPr lang="en-US" altLang="zh-TW" dirty="0"/>
              <a:t>/</a:t>
            </a:r>
            <a:r>
              <a:rPr lang="zh-TW" altLang="en-US" dirty="0"/>
              <a:t>。</a:t>
            </a:r>
            <a:endParaRPr sz="4851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FFCF0D3F-4EFC-44C6-973E-F47D7B8D2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524508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1. 上课/才/小白/七点/八点/来/。/，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1. 上课/才/小白/七点/八点/来/。/，</a:t>
            </a:r>
          </a:p>
          <a:p>
            <a:pPr>
              <a:buBlip>
                <a:blip r:embed="rId2"/>
              </a:buBlip>
            </a:pPr>
            <a:r>
              <a:t>2.上课/就/小白/七点/八点/来/了/。/，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4" name="1. 七点上课，小白八点才来。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1. 七点上课，小白八点才来。</a:t>
            </a:r>
          </a:p>
          <a:p>
            <a:pPr>
              <a:buBlip>
                <a:blip r:embed="rId2"/>
              </a:buBlip>
            </a:pPr>
            <a:r>
              <a:t>2.八点上课，小白七点就来了。</a:t>
            </a:r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7" name="3. 我们/老师/教/和/生词/语法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3. 我们/老师/教/和/生词/语法/。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4.你家有几口人？"/>
          <p:cNvSpPr txBox="1">
            <a:spLocks noGrp="1"/>
          </p:cNvSpPr>
          <p:nvPr>
            <p:ph type="body" sz="half" idx="1"/>
          </p:nvPr>
        </p:nvSpPr>
        <p:spPr>
          <a:xfrm>
            <a:off x="2429504" y="1962249"/>
            <a:ext cx="7733871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7400">
                <a:solidFill>
                  <a:srgbClr val="FFFFFF"/>
                </a:solidFill>
              </a:defRPr>
            </a:lvl1pPr>
          </a:lstStyle>
          <a:p>
            <a:r>
              <a:t>4.你家有几口人？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3BD5F540-22C8-44B7-A501-29BAC2C8A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0" name="3.老师教我们生词和语法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3.老师教我们生词和语法。</a:t>
            </a:r>
          </a:p>
        </p:txBody>
      </p: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3" name="4. 喜欢/妹妹/一边/一边/听音乐/看书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4. 喜欢/妹妹/一边/一边/听音乐/看书。</a:t>
            </a:r>
          </a:p>
        </p:txBody>
      </p:sp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6" name="4.妹妹喜欢一边听音乐一边看书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4.妹妹喜欢一边听音乐一边看书。</a:t>
            </a:r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9" name="5. 小高家/王朋/去/到/吃饭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5. 小高家/王朋/去/到/吃饭/。</a:t>
            </a:r>
          </a:p>
        </p:txBody>
      </p:sp>
    </p:spTree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2" name="5.王朋到小高家去吃饭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5.王朋到小高家去吃饭。</a:t>
            </a:r>
          </a:p>
        </p:txBody>
      </p:sp>
    </p:spTree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6. 到/去/图书馆/看书/李友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6. 到/去/图书馆/看书/李友/。</a:t>
            </a:r>
          </a:p>
        </p:txBody>
      </p:sp>
    </p:spTree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8" name="6.李友到图书馆去看书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6.李友到图书馆去看书。</a:t>
            </a:r>
          </a:p>
        </p:txBody>
      </p:sp>
    </p:spTree>
  </p:cSld>
  <p:clrMapOvr>
    <a:masterClrMapping/>
  </p:clrMapOvr>
  <p:transition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1" name="7. 我/听音乐/喜欢/还/喜欢/除了/之外/看书/。/，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7. 我/听音乐/喜欢/还/喜欢/除了/之外/看书/。/，</a:t>
            </a:r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4" name="7.我除了喜欢听音乐以外，还喜欢看书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7.我除了喜欢听音乐以外，还喜欢看书。</a:t>
            </a:r>
          </a:p>
        </p:txBody>
      </p:sp>
    </p:spTree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8" name="1. 鞋子/鞋子/你的/我的/一样/和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1. 鞋子/鞋子/你的/我的/一样/和/。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5.你喜欢吃中国菜，还是喜欢吃美国菜？"/>
          <p:cNvSpPr txBox="1">
            <a:spLocks noGrp="1"/>
          </p:cNvSpPr>
          <p:nvPr>
            <p:ph type="body" sz="half" idx="1"/>
          </p:nvPr>
        </p:nvSpPr>
        <p:spPr>
          <a:xfrm>
            <a:off x="2429504" y="1962249"/>
            <a:ext cx="7733871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85000" lnSpcReduction="10000"/>
          </a:bodyPr>
          <a:lstStyle>
            <a:lvl1pPr marL="0" indent="0">
              <a:spcBef>
                <a:spcPts val="0"/>
              </a:spcBef>
              <a:buSzTx/>
              <a:buNone/>
              <a:defRPr sz="7400">
                <a:solidFill>
                  <a:srgbClr val="FFFFFF"/>
                </a:solidFill>
              </a:defRPr>
            </a:lvl1pPr>
          </a:lstStyle>
          <a:p>
            <a:r>
              <a:t>5.你喜欢吃中国菜，还是喜欢吃美国菜？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8BA71BA2-FFC9-4F72-BECF-FD94267F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1" name="1. 你的鞋子和我的鞋子一样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1. 你的鞋子和我的鞋子一样。</a:t>
            </a:r>
          </a:p>
        </p:txBody>
      </p:sp>
    </p:spTree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4" name="2.贵的/和/便宜的/衣服/衣服/不一样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2.贵的/和/便宜的/衣服/衣服/不一样/。</a:t>
            </a:r>
          </a:p>
        </p:txBody>
      </p:sp>
    </p:spTree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7" name="2.贵的衣服和便宜的衣服不一样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2.贵的衣服和便宜的衣服不一样。</a:t>
            </a:r>
          </a:p>
        </p:txBody>
      </p:sp>
    </p:spTree>
  </p:cSld>
  <p:clrMapOvr>
    <a:masterClrMapping/>
  </p:clrMapOvr>
  <p:transition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0" name="3. 很难/但是/虽然/很有意思/中文/。/，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3. 很难/但是/虽然/很有意思/中文/。/，</a:t>
            </a:r>
          </a:p>
        </p:txBody>
      </p:sp>
    </p:spTree>
  </p:cSld>
  <p:clrMapOvr>
    <a:masterClrMapping/>
  </p:clrMapOvr>
  <p:transition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3" name="虽然中文很难，但是很有意思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虽然中文很难，但是很有意思。</a:t>
            </a:r>
          </a:p>
        </p:txBody>
      </p:sp>
    </p:spTree>
  </p:cSld>
  <p:clrMapOvr>
    <a:masterClrMapping/>
  </p:clrMapOvr>
  <p:transition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4. 这双/鞋子/很便宜/虽然/但是/大小/不合适/。/，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4. 这双/鞋子/很便宜/虽然/但是/大小/不合适/。/，</a:t>
            </a:r>
          </a:p>
        </p:txBody>
      </p:sp>
    </p:spTree>
  </p:cSld>
  <p:clrMapOvr>
    <a:masterClrMapping/>
  </p:clrMapOvr>
  <p:transition spd="med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9" name="虽然这双鞋子很便宜，但是大小不合适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虽然这双鞋子很便宜，但是大小不合适。</a:t>
            </a:r>
          </a:p>
        </p:txBody>
      </p:sp>
    </p:spTree>
  </p:cSld>
  <p:clrMapOvr>
    <a:masterClrMapping/>
  </p:clrMapOvr>
  <p:transition spd="med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2" name="5. 或者/都行/看电影/跳舞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5. 或者/都行/看电影/跳舞/。</a:t>
            </a:r>
          </a:p>
        </p:txBody>
      </p:sp>
    </p:spTree>
  </p:cSld>
  <p:clrMapOvr>
    <a:masterClrMapping/>
  </p:clrMapOvr>
  <p:transition spd="med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5" name="看电影或者跳舞都行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看电影或者跳舞都行。</a:t>
            </a:r>
          </a:p>
        </p:txBody>
      </p:sp>
    </p:spTree>
  </p:cSld>
  <p:clrMapOvr>
    <a:masterClrMapping/>
  </p:clrMapOvr>
  <p:transition spd="med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8" name="6.  想/我/打球/图书馆/去/看书/先/再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6.  想/我/打球/图书馆/去/看书/先/再/。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6.这个女孩子是谁？"/>
          <p:cNvSpPr txBox="1">
            <a:spLocks noGrp="1"/>
          </p:cNvSpPr>
          <p:nvPr>
            <p:ph type="body" sz="half" idx="1"/>
          </p:nvPr>
        </p:nvSpPr>
        <p:spPr>
          <a:xfrm>
            <a:off x="2429504" y="1962249"/>
            <a:ext cx="8742079" cy="199144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SzTx/>
              <a:buNone/>
              <a:defRPr sz="7400">
                <a:solidFill>
                  <a:srgbClr val="FFFFFF"/>
                </a:solidFill>
              </a:defRPr>
            </a:lvl1pPr>
          </a:lstStyle>
          <a:p>
            <a:r>
              <a:t>6.这个女孩子是谁？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82F8C4BB-37FE-4C7E-9D25-85D02FA00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1" name="我想先去图书馆看书再去打球。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我想先去图书馆看书再去打球。</a:t>
            </a:r>
          </a:p>
          <a:p>
            <a:pPr>
              <a:buBlip>
                <a:blip r:embed="rId2"/>
              </a:buBlip>
            </a:pPr>
            <a:r>
              <a:t>我想先去打球再去图书馆看书。</a:t>
            </a:r>
          </a:p>
        </p:txBody>
      </p:sp>
    </p:spTree>
  </p:cSld>
  <p:clrMapOvr>
    <a:masterClrMapping/>
  </p:clrMapOvr>
  <p:transition spd="med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4" name="7.  聊天/别/我们/吧/看书/了/还是/。/，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7.  聊天/别/我们/吧/看书/了/还是/。/，</a:t>
            </a:r>
          </a:p>
        </p:txBody>
      </p:sp>
    </p:spTree>
  </p:cSld>
  <p:clrMapOvr>
    <a:masterClrMapping/>
  </p:clrMapOvr>
  <p:transition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7" name="别聊天了，我们还是看书吧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别聊天了，我们还是看书吧。</a:t>
            </a:r>
          </a:p>
        </p:txBody>
      </p:sp>
    </p:spTree>
  </p:cSld>
  <p:clrMapOvr>
    <a:masterClrMapping/>
  </p:clrMapOvr>
  <p:transition spd="med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0" name="8. 每/人/个/这儿/都/认识/我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8. 每/人/个/这儿/都/认识/我/。</a:t>
            </a:r>
          </a:p>
        </p:txBody>
      </p:sp>
    </p:spTree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3" name="这儿每个人我都认识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这儿每个人我都认识。</a:t>
            </a:r>
          </a:p>
        </p:txBody>
      </p:sp>
    </p:spTree>
  </p:cSld>
  <p:clrMapOvr>
    <a:masterClrMapping/>
  </p:clrMapOvr>
  <p:transition spd="med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6" name="8. 每天/都/预习/生词/他/晚上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8. 每天/都/预习/生词/他/晚上/。</a:t>
            </a:r>
          </a:p>
        </p:txBody>
      </p:sp>
    </p:spTree>
  </p:cSld>
  <p:clrMapOvr>
    <a:masterClrMapping/>
  </p:clrMapOvr>
  <p:transition spd="med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9" name="他每天晚上都预习生词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他每天晚上都预习生词。</a:t>
            </a:r>
          </a:p>
        </p:txBody>
      </p:sp>
    </p:spTree>
  </p:cSld>
  <p:clrMapOvr>
    <a:masterClrMapping/>
  </p:clrMapOvr>
  <p:transition spd="med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2" name="9. 电影/开始/要/了/买票/了/你/吗/？/，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9. 电影/开始/要/了/买票/了/你/吗/？/，</a:t>
            </a:r>
          </a:p>
        </p:txBody>
      </p:sp>
    </p:spTree>
  </p:cSld>
  <p:clrMapOvr>
    <a:masterClrMapping/>
  </p:clrMapOvr>
  <p:transition spd="med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5" name="电影要开始了，你买票了吗？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电影要开始了，你买票了吗？</a:t>
            </a:r>
          </a:p>
        </p:txBody>
      </p:sp>
    </p:spTree>
  </p:cSld>
  <p:clrMapOvr>
    <a:masterClrMapping/>
  </p:clrMapOvr>
  <p:transition spd="med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8" name="10. 你/谢谢/开车/机场/到/送/我/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10. 你/谢谢/开车/机场/到/送/我/。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EF5769-179F-4417-9809-BBB171BA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3297692-9AB9-46EE-99A0-02143CC67A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82584"/>
      </p:ext>
    </p:extLst>
  </p:cSld>
  <p:clrMapOvr>
    <a:masterClrMapping/>
  </p:clrMapOvr>
  <p:transition spd="med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大標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1" name="谢谢你开车送我到机场。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r>
              <a:t>谢谢你开车送我到机场。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1. 他写字写得怎么样？"/>
          <p:cNvSpPr txBox="1">
            <a:spLocks noGrp="1"/>
          </p:cNvSpPr>
          <p:nvPr>
            <p:ph type="body" sz="quarter" idx="1"/>
          </p:nvPr>
        </p:nvSpPr>
        <p:spPr>
          <a:xfrm>
            <a:off x="2482040" y="2262175"/>
            <a:ext cx="7578584" cy="1554451"/>
          </a:xfrm>
          <a:prstGeom prst="rect">
            <a:avLst/>
          </a:prstGeom>
          <a:blipFill>
            <a:blip r:embed="rId2"/>
          </a:blipFill>
          <a:effectLst>
            <a:outerShdw blurRad="50800" dist="12700" rotWithShape="0">
              <a:srgbClr val="000000">
                <a:alpha val="60000"/>
              </a:srgbClr>
            </a:outerShdw>
          </a:effectLst>
        </p:spPr>
        <p:txBody>
          <a:bodyPr>
            <a:normAutofit fontScale="77500" lnSpcReduction="20000"/>
          </a:bodyPr>
          <a:lstStyle>
            <a:lvl1pPr marL="0" indent="0">
              <a:spcBef>
                <a:spcPts val="0"/>
              </a:spcBef>
              <a:buSzTx/>
              <a:buNone/>
              <a:defRPr sz="7000">
                <a:solidFill>
                  <a:srgbClr val="F2EBDB"/>
                </a:solidFill>
              </a:defRPr>
            </a:lvl1pPr>
          </a:lstStyle>
          <a:p>
            <a:endParaRPr lang="en-US" altLang="zh-TW" dirty="0"/>
          </a:p>
          <a:p>
            <a:r>
              <a:rPr dirty="0"/>
              <a:t>1. </a:t>
            </a:r>
            <a:r>
              <a:rPr dirty="0" err="1"/>
              <a:t>他写字写得怎么样</a:t>
            </a:r>
            <a:r>
              <a:rPr dirty="0"/>
              <a:t>？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42E9CE4E-8877-4553-B3E8-9AF36212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785</Words>
  <Application>Microsoft Office PowerPoint</Application>
  <PresentationFormat>寬螢幕</PresentationFormat>
  <Paragraphs>133</Paragraphs>
  <Slides>80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80</vt:i4>
      </vt:variant>
    </vt:vector>
  </HeadingPairs>
  <TitlesOfParts>
    <vt:vector size="84" baseType="lpstr">
      <vt:lpstr>Arial</vt:lpstr>
      <vt:lpstr>Calibri</vt:lpstr>
      <vt:lpstr>Calibri Light</vt:lpstr>
      <vt:lpstr>Office 佈景主題</vt:lpstr>
      <vt:lpstr>复习 REVIEW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Rearrange sentence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李欣蓓</dc:creator>
  <cp:lastModifiedBy>李欣蓓</cp:lastModifiedBy>
  <cp:revision>4</cp:revision>
  <dcterms:created xsi:type="dcterms:W3CDTF">2018-12-13T16:47:51Z</dcterms:created>
  <dcterms:modified xsi:type="dcterms:W3CDTF">2018-12-15T17:28:50Z</dcterms:modified>
</cp:coreProperties>
</file>