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257" r:id="rId3"/>
    <p:sldId id="258" r:id="rId4"/>
    <p:sldId id="270" r:id="rId5"/>
    <p:sldId id="259" r:id="rId6"/>
    <p:sldId id="274" r:id="rId7"/>
    <p:sldId id="260" r:id="rId8"/>
    <p:sldId id="261" r:id="rId9"/>
    <p:sldId id="262" r:id="rId10"/>
    <p:sldId id="268" r:id="rId11"/>
    <p:sldId id="271" r:id="rId12"/>
    <p:sldId id="272" r:id="rId13"/>
    <p:sldId id="273" r:id="rId14"/>
    <p:sldId id="284" r:id="rId15"/>
    <p:sldId id="282" r:id="rId16"/>
    <p:sldId id="279" r:id="rId17"/>
    <p:sldId id="285" r:id="rId18"/>
    <p:sldId id="286" r:id="rId19"/>
    <p:sldId id="277" r:id="rId20"/>
    <p:sldId id="287" r:id="rId21"/>
    <p:sldId id="288" r:id="rId22"/>
    <p:sldId id="278" r:id="rId23"/>
    <p:sldId id="289" r:id="rId24"/>
    <p:sldId id="290" r:id="rId25"/>
    <p:sldId id="283" r:id="rId26"/>
    <p:sldId id="291" r:id="rId27"/>
    <p:sldId id="292" r:id="rId28"/>
    <p:sldId id="280" r:id="rId29"/>
    <p:sldId id="293" r:id="rId30"/>
    <p:sldId id="294" r:id="rId31"/>
    <p:sldId id="281" r:id="rId32"/>
    <p:sldId id="295" r:id="rId33"/>
    <p:sldId id="296" r:id="rId34"/>
    <p:sldId id="275" r:id="rId35"/>
    <p:sldId id="300" r:id="rId36"/>
    <p:sldId id="299" r:id="rId37"/>
    <p:sldId id="301" r:id="rId38"/>
    <p:sldId id="302" r:id="rId39"/>
    <p:sldId id="276" r:id="rId40"/>
    <p:sldId id="297" r:id="rId41"/>
    <p:sldId id="298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18" autoAdjust="0"/>
  </p:normalViewPr>
  <p:slideViewPr>
    <p:cSldViewPr>
      <p:cViewPr varScale="1">
        <p:scale>
          <a:sx n="55" d="100"/>
          <a:sy n="55" d="100"/>
        </p:scale>
        <p:origin x="16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DADC0-03B7-466D-881F-B5EB67919FBD}" type="doc">
      <dgm:prSet loTypeId="urn:microsoft.com/office/officeart/2005/8/layout/cycle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TW" altLang="en-US"/>
        </a:p>
      </dgm:t>
    </dgm:pt>
    <dgm:pt modelId="{9D325D75-EC2A-48E5-B6DC-00EDB312BD54}">
      <dgm:prSet phldrT="[文字]" custT="1"/>
      <dgm:spPr/>
      <dgm:t>
        <a:bodyPr/>
        <a:lstStyle/>
        <a:p>
          <a:r>
            <a:rPr lang="zh-CN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什么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A14DB-AECA-45A8-A141-769B3F45E0E9}" type="parTrans" cxnId="{62870621-2555-4460-8AD4-43C94E035DF7}">
      <dgm:prSet/>
      <dgm:spPr/>
      <dgm:t>
        <a:bodyPr/>
        <a:lstStyle/>
        <a:p>
          <a:endParaRPr lang="zh-TW" altLang="en-US"/>
        </a:p>
      </dgm:t>
    </dgm:pt>
    <dgm:pt modelId="{5348BD57-2182-44B5-95F3-0B5A757D777A}" type="sibTrans" cxnId="{62870621-2555-4460-8AD4-43C94E035DF7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585E93-5F9E-4578-9230-4CE9776FB760}">
      <dgm:prSet phldrT="[文字]" custT="1"/>
      <dgm:spPr/>
      <dgm:t>
        <a:bodyPr/>
        <a:lstStyle/>
        <a:p>
          <a:r>
            <a:rPr lang="zh-CN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谁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4F0537-05C0-42F9-8C83-2538376320B0}" type="parTrans" cxnId="{1D7F353B-1695-4DC3-B410-DC7462146A79}">
      <dgm:prSet/>
      <dgm:spPr/>
      <dgm:t>
        <a:bodyPr/>
        <a:lstStyle/>
        <a:p>
          <a:endParaRPr lang="zh-TW" altLang="en-US"/>
        </a:p>
      </dgm:t>
    </dgm:pt>
    <dgm:pt modelId="{D8D69D76-CFA6-43E8-A303-E7893A146C3C}" type="sibTrans" cxnId="{1D7F353B-1695-4DC3-B410-DC7462146A79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24E1BC-0F57-4F9A-A370-309EDC25B056}">
      <dgm:prSet phldrT="[文字]" custT="1"/>
      <dgm:spPr/>
      <dgm:t>
        <a:bodyPr/>
        <a:lstStyle/>
        <a:p>
          <a:r>
            <a:rPr lang="zh-CN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怎么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1BF893-BE39-4427-A1C2-5583A9E07030}" type="parTrans" cxnId="{A5027A96-8DFD-4467-8AD1-3FDED434566C}">
      <dgm:prSet/>
      <dgm:spPr/>
      <dgm:t>
        <a:bodyPr/>
        <a:lstStyle/>
        <a:p>
          <a:endParaRPr lang="zh-TW" altLang="en-US"/>
        </a:p>
      </dgm:t>
    </dgm:pt>
    <dgm:pt modelId="{09A31979-F8CC-41AF-9783-ADF53195B656}" type="sibTrans" cxnId="{A5027A96-8DFD-4467-8AD1-3FDED434566C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FF8FDF-0CA9-413C-B10C-D3DDD62F6070}">
      <dgm:prSet phldrT="[文字]" custT="1"/>
      <dgm:spPr/>
      <dgm:t>
        <a:bodyPr/>
        <a:lstStyle/>
        <a:p>
          <a:r>
            <a:rPr lang="zh-CN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哪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F0BD6B-6279-439A-AEE3-AA96541F74D3}" type="parTrans" cxnId="{DF3A10B4-8009-4B39-B284-B73F17003598}">
      <dgm:prSet/>
      <dgm:spPr/>
      <dgm:t>
        <a:bodyPr/>
        <a:lstStyle/>
        <a:p>
          <a:endParaRPr lang="zh-TW" altLang="en-US"/>
        </a:p>
      </dgm:t>
    </dgm:pt>
    <dgm:pt modelId="{16571A3F-C63B-4458-8A5F-F009A422DD54}" type="sibTrans" cxnId="{DF3A10B4-8009-4B39-B284-B73F17003598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DB45F9-FE71-48A6-B444-68DBC3D773AF}">
      <dgm:prSet phldrT="[文字]" custT="1"/>
      <dgm:spPr/>
      <dgm:t>
        <a:bodyPr/>
        <a:lstStyle/>
        <a:p>
          <a:r>
            <a:rPr lang="zh-CN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哪里</a:t>
          </a:r>
          <a:r>
            <a: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CN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哪儿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EF60DD-CFC8-4529-A18E-98A7F5D7CB45}" type="parTrans" cxnId="{C6FCC887-94AA-46D5-BF23-F28EFAB3329A}">
      <dgm:prSet/>
      <dgm:spPr/>
      <dgm:t>
        <a:bodyPr/>
        <a:lstStyle/>
        <a:p>
          <a:endParaRPr lang="zh-TW" altLang="en-US"/>
        </a:p>
      </dgm:t>
    </dgm:pt>
    <dgm:pt modelId="{7DC54708-10EB-41C2-B45C-4B1597419562}" type="sibTrans" cxnId="{C6FCC887-94AA-46D5-BF23-F28EFAB3329A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9E6C9B-B433-4099-8261-F816E7DB0855}">
      <dgm:prSet custT="1"/>
      <dgm:spPr/>
      <dgm:t>
        <a:bodyPr/>
        <a:lstStyle/>
        <a:p>
          <a:r>
            <a:rPr lang="zh-CN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什么时候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15DE51-DCD1-44E4-ACC9-C8AB38DDF24E}" type="parTrans" cxnId="{89948C50-D671-43FF-9C9F-13AE3DE01F63}">
      <dgm:prSet/>
      <dgm:spPr/>
      <dgm:t>
        <a:bodyPr/>
        <a:lstStyle/>
        <a:p>
          <a:endParaRPr lang="zh-TW" altLang="en-US"/>
        </a:p>
      </dgm:t>
    </dgm:pt>
    <dgm:pt modelId="{7B09659F-2436-49E7-86C7-06457231B9B8}" type="sibTrans" cxnId="{89948C50-D671-43FF-9C9F-13AE3DE01F63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D158DD-9913-4CE9-BD99-40568D05DF84}">
      <dgm:prSet custT="1"/>
      <dgm:spPr/>
      <dgm:t>
        <a:bodyPr/>
        <a:lstStyle/>
        <a:p>
          <a:r>
            <a:rPr lang="zh-CN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为什么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F33964-F31E-4113-88A4-70270ED1F226}" type="parTrans" cxnId="{998FFD8B-B2D7-4603-B8AA-DCBD556CE165}">
      <dgm:prSet/>
      <dgm:spPr/>
      <dgm:t>
        <a:bodyPr/>
        <a:lstStyle/>
        <a:p>
          <a:endParaRPr lang="zh-TW" altLang="en-US"/>
        </a:p>
      </dgm:t>
    </dgm:pt>
    <dgm:pt modelId="{50876D1C-C5B5-4969-B0BC-1C3F5E2D20A7}" type="sibTrans" cxnId="{998FFD8B-B2D7-4603-B8AA-DCBD556CE165}">
      <dgm:prSet/>
      <dgm:spPr/>
      <dgm:t>
        <a:bodyPr/>
        <a:lstStyle/>
        <a:p>
          <a:endParaRPr lang="zh-TW" altLang="en-US" sz="2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EEA66C-5F61-45A1-BE5B-4800C3B6AFD7}" type="pres">
      <dgm:prSet presAssocID="{86ADADC0-03B7-466D-881F-B5EB67919FBD}" presName="cycle" presStyleCnt="0">
        <dgm:presLayoutVars>
          <dgm:dir/>
          <dgm:resizeHandles val="exact"/>
        </dgm:presLayoutVars>
      </dgm:prSet>
      <dgm:spPr/>
    </dgm:pt>
    <dgm:pt modelId="{C920413D-1A33-4924-AFCC-80FED99C971E}" type="pres">
      <dgm:prSet presAssocID="{9D325D75-EC2A-48E5-B6DC-00EDB312BD54}" presName="node" presStyleLbl="node1" presStyleIdx="0" presStyleCnt="7">
        <dgm:presLayoutVars>
          <dgm:bulletEnabled val="1"/>
        </dgm:presLayoutVars>
      </dgm:prSet>
      <dgm:spPr/>
    </dgm:pt>
    <dgm:pt modelId="{3C97DF93-F0C1-4A9D-8535-5FDFB016DFAE}" type="pres">
      <dgm:prSet presAssocID="{9D325D75-EC2A-48E5-B6DC-00EDB312BD54}" presName="spNode" presStyleCnt="0"/>
      <dgm:spPr/>
    </dgm:pt>
    <dgm:pt modelId="{3C687E4B-BB87-4EED-BF1A-965B372E3005}" type="pres">
      <dgm:prSet presAssocID="{5348BD57-2182-44B5-95F3-0B5A757D777A}" presName="sibTrans" presStyleLbl="sibTrans1D1" presStyleIdx="0" presStyleCnt="7"/>
      <dgm:spPr/>
    </dgm:pt>
    <dgm:pt modelId="{9A4C981E-5E2E-4BCE-AD12-D8B99EA547E4}" type="pres">
      <dgm:prSet presAssocID="{B5585E93-5F9E-4578-9230-4CE9776FB760}" presName="node" presStyleLbl="node1" presStyleIdx="1" presStyleCnt="7">
        <dgm:presLayoutVars>
          <dgm:bulletEnabled val="1"/>
        </dgm:presLayoutVars>
      </dgm:prSet>
      <dgm:spPr/>
    </dgm:pt>
    <dgm:pt modelId="{DE360D89-5774-4413-A8D7-2F9FB11544DD}" type="pres">
      <dgm:prSet presAssocID="{B5585E93-5F9E-4578-9230-4CE9776FB760}" presName="spNode" presStyleCnt="0"/>
      <dgm:spPr/>
    </dgm:pt>
    <dgm:pt modelId="{11FB765D-DD4C-4E2C-8CC3-D75F7B69D4CC}" type="pres">
      <dgm:prSet presAssocID="{D8D69D76-CFA6-43E8-A303-E7893A146C3C}" presName="sibTrans" presStyleLbl="sibTrans1D1" presStyleIdx="1" presStyleCnt="7"/>
      <dgm:spPr/>
    </dgm:pt>
    <dgm:pt modelId="{E02209AE-901F-47B6-AAC9-C221B7E5307D}" type="pres">
      <dgm:prSet presAssocID="{3124E1BC-0F57-4F9A-A370-309EDC25B056}" presName="node" presStyleLbl="node1" presStyleIdx="2" presStyleCnt="7">
        <dgm:presLayoutVars>
          <dgm:bulletEnabled val="1"/>
        </dgm:presLayoutVars>
      </dgm:prSet>
      <dgm:spPr/>
    </dgm:pt>
    <dgm:pt modelId="{A7F80BD8-15AF-4BBC-9CE2-78FA88AC75B0}" type="pres">
      <dgm:prSet presAssocID="{3124E1BC-0F57-4F9A-A370-309EDC25B056}" presName="spNode" presStyleCnt="0"/>
      <dgm:spPr/>
    </dgm:pt>
    <dgm:pt modelId="{7D32CB54-3E79-4217-9E80-5BE0E2D967B0}" type="pres">
      <dgm:prSet presAssocID="{09A31979-F8CC-41AF-9783-ADF53195B656}" presName="sibTrans" presStyleLbl="sibTrans1D1" presStyleIdx="2" presStyleCnt="7"/>
      <dgm:spPr/>
    </dgm:pt>
    <dgm:pt modelId="{5DF8FD8D-999A-4F6C-B580-0E58EB466D65}" type="pres">
      <dgm:prSet presAssocID="{B5FF8FDF-0CA9-413C-B10C-D3DDD62F6070}" presName="node" presStyleLbl="node1" presStyleIdx="3" presStyleCnt="7">
        <dgm:presLayoutVars>
          <dgm:bulletEnabled val="1"/>
        </dgm:presLayoutVars>
      </dgm:prSet>
      <dgm:spPr/>
    </dgm:pt>
    <dgm:pt modelId="{C57BC685-8411-49D4-A934-C4B6CE78833F}" type="pres">
      <dgm:prSet presAssocID="{B5FF8FDF-0CA9-413C-B10C-D3DDD62F6070}" presName="spNode" presStyleCnt="0"/>
      <dgm:spPr/>
    </dgm:pt>
    <dgm:pt modelId="{98C74118-513C-4919-9B16-4A81EDD9BEA8}" type="pres">
      <dgm:prSet presAssocID="{16571A3F-C63B-4458-8A5F-F009A422DD54}" presName="sibTrans" presStyleLbl="sibTrans1D1" presStyleIdx="3" presStyleCnt="7"/>
      <dgm:spPr/>
    </dgm:pt>
    <dgm:pt modelId="{B813F9AF-C809-4004-AF0D-D3C27AD348C6}" type="pres">
      <dgm:prSet presAssocID="{589E6C9B-B433-4099-8261-F816E7DB0855}" presName="node" presStyleLbl="node1" presStyleIdx="4" presStyleCnt="7" custScaleX="142904">
        <dgm:presLayoutVars>
          <dgm:bulletEnabled val="1"/>
        </dgm:presLayoutVars>
      </dgm:prSet>
      <dgm:spPr/>
    </dgm:pt>
    <dgm:pt modelId="{47D04A80-553F-445B-8FCB-E9F01493390A}" type="pres">
      <dgm:prSet presAssocID="{589E6C9B-B433-4099-8261-F816E7DB0855}" presName="spNode" presStyleCnt="0"/>
      <dgm:spPr/>
    </dgm:pt>
    <dgm:pt modelId="{4246D128-7340-4216-AB21-C2BDB3D882E7}" type="pres">
      <dgm:prSet presAssocID="{7B09659F-2436-49E7-86C7-06457231B9B8}" presName="sibTrans" presStyleLbl="sibTrans1D1" presStyleIdx="4" presStyleCnt="7"/>
      <dgm:spPr/>
    </dgm:pt>
    <dgm:pt modelId="{C00961EF-A119-40FF-9667-094B63CEB147}" type="pres">
      <dgm:prSet presAssocID="{9DD158DD-9913-4CE9-BD99-40568D05DF84}" presName="node" presStyleLbl="node1" presStyleIdx="5" presStyleCnt="7">
        <dgm:presLayoutVars>
          <dgm:bulletEnabled val="1"/>
        </dgm:presLayoutVars>
      </dgm:prSet>
      <dgm:spPr/>
    </dgm:pt>
    <dgm:pt modelId="{A4618D8F-F72A-478C-8A1A-286003D29861}" type="pres">
      <dgm:prSet presAssocID="{9DD158DD-9913-4CE9-BD99-40568D05DF84}" presName="spNode" presStyleCnt="0"/>
      <dgm:spPr/>
    </dgm:pt>
    <dgm:pt modelId="{A720C8D7-9B66-4A22-A1F9-7E6705AF75C7}" type="pres">
      <dgm:prSet presAssocID="{50876D1C-C5B5-4969-B0BC-1C3F5E2D20A7}" presName="sibTrans" presStyleLbl="sibTrans1D1" presStyleIdx="5" presStyleCnt="7"/>
      <dgm:spPr/>
    </dgm:pt>
    <dgm:pt modelId="{D82E1F75-E375-4B7B-B737-7386A3CF21E0}" type="pres">
      <dgm:prSet presAssocID="{8ADB45F9-FE71-48A6-B444-68DBC3D773AF}" presName="node" presStyleLbl="node1" presStyleIdx="6" presStyleCnt="7" custScaleX="139769">
        <dgm:presLayoutVars>
          <dgm:bulletEnabled val="1"/>
        </dgm:presLayoutVars>
      </dgm:prSet>
      <dgm:spPr/>
    </dgm:pt>
    <dgm:pt modelId="{0DC15C0A-93A3-4F6D-9BB9-64D0CFC1455C}" type="pres">
      <dgm:prSet presAssocID="{8ADB45F9-FE71-48A6-B444-68DBC3D773AF}" presName="spNode" presStyleCnt="0"/>
      <dgm:spPr/>
    </dgm:pt>
    <dgm:pt modelId="{84E76A5D-4F17-4527-8B65-CCC6820522A6}" type="pres">
      <dgm:prSet presAssocID="{7DC54708-10EB-41C2-B45C-4B1597419562}" presName="sibTrans" presStyleLbl="sibTrans1D1" presStyleIdx="6" presStyleCnt="7"/>
      <dgm:spPr/>
    </dgm:pt>
  </dgm:ptLst>
  <dgm:cxnLst>
    <dgm:cxn modelId="{D0DAC50C-71DB-4397-859B-12D698AC10A3}" type="presOf" srcId="{09A31979-F8CC-41AF-9783-ADF53195B656}" destId="{7D32CB54-3E79-4217-9E80-5BE0E2D967B0}" srcOrd="0" destOrd="0" presId="urn:microsoft.com/office/officeart/2005/8/layout/cycle6"/>
    <dgm:cxn modelId="{62870621-2555-4460-8AD4-43C94E035DF7}" srcId="{86ADADC0-03B7-466D-881F-B5EB67919FBD}" destId="{9D325D75-EC2A-48E5-B6DC-00EDB312BD54}" srcOrd="0" destOrd="0" parTransId="{00AA14DB-AECA-45A8-A141-769B3F45E0E9}" sibTransId="{5348BD57-2182-44B5-95F3-0B5A757D777A}"/>
    <dgm:cxn modelId="{1D7F353B-1695-4DC3-B410-DC7462146A79}" srcId="{86ADADC0-03B7-466D-881F-B5EB67919FBD}" destId="{B5585E93-5F9E-4578-9230-4CE9776FB760}" srcOrd="1" destOrd="0" parTransId="{204F0537-05C0-42F9-8C83-2538376320B0}" sibTransId="{D8D69D76-CFA6-43E8-A303-E7893A146C3C}"/>
    <dgm:cxn modelId="{D5828D66-FE72-4601-8EAE-55D8A7D86A07}" type="presOf" srcId="{9D325D75-EC2A-48E5-B6DC-00EDB312BD54}" destId="{C920413D-1A33-4924-AFCC-80FED99C971E}" srcOrd="0" destOrd="0" presId="urn:microsoft.com/office/officeart/2005/8/layout/cycle6"/>
    <dgm:cxn modelId="{3E93256F-C108-40B8-9D7C-5D5A2B4FEA15}" type="presOf" srcId="{D8D69D76-CFA6-43E8-A303-E7893A146C3C}" destId="{11FB765D-DD4C-4E2C-8CC3-D75F7B69D4CC}" srcOrd="0" destOrd="0" presId="urn:microsoft.com/office/officeart/2005/8/layout/cycle6"/>
    <dgm:cxn modelId="{89948C50-D671-43FF-9C9F-13AE3DE01F63}" srcId="{86ADADC0-03B7-466D-881F-B5EB67919FBD}" destId="{589E6C9B-B433-4099-8261-F816E7DB0855}" srcOrd="4" destOrd="0" parTransId="{3615DE51-DCD1-44E4-ACC9-C8AB38DDF24E}" sibTransId="{7B09659F-2436-49E7-86C7-06457231B9B8}"/>
    <dgm:cxn modelId="{05E3E172-9B43-4CC1-84B7-F1EDA34A8033}" type="presOf" srcId="{B5585E93-5F9E-4578-9230-4CE9776FB760}" destId="{9A4C981E-5E2E-4BCE-AD12-D8B99EA547E4}" srcOrd="0" destOrd="0" presId="urn:microsoft.com/office/officeart/2005/8/layout/cycle6"/>
    <dgm:cxn modelId="{22553A86-0C95-432A-8E93-1987DE817B84}" type="presOf" srcId="{589E6C9B-B433-4099-8261-F816E7DB0855}" destId="{B813F9AF-C809-4004-AF0D-D3C27AD348C6}" srcOrd="0" destOrd="0" presId="urn:microsoft.com/office/officeart/2005/8/layout/cycle6"/>
    <dgm:cxn modelId="{C6FCC887-94AA-46D5-BF23-F28EFAB3329A}" srcId="{86ADADC0-03B7-466D-881F-B5EB67919FBD}" destId="{8ADB45F9-FE71-48A6-B444-68DBC3D773AF}" srcOrd="6" destOrd="0" parTransId="{01EF60DD-CFC8-4529-A18E-98A7F5D7CB45}" sibTransId="{7DC54708-10EB-41C2-B45C-4B1597419562}"/>
    <dgm:cxn modelId="{998FFD8B-B2D7-4603-B8AA-DCBD556CE165}" srcId="{86ADADC0-03B7-466D-881F-B5EB67919FBD}" destId="{9DD158DD-9913-4CE9-BD99-40568D05DF84}" srcOrd="5" destOrd="0" parTransId="{7AF33964-F31E-4113-88A4-70270ED1F226}" sibTransId="{50876D1C-C5B5-4969-B0BC-1C3F5E2D20A7}"/>
    <dgm:cxn modelId="{AF8C6894-C570-4902-B93C-51737E7A27A1}" type="presOf" srcId="{16571A3F-C63B-4458-8A5F-F009A422DD54}" destId="{98C74118-513C-4919-9B16-4A81EDD9BEA8}" srcOrd="0" destOrd="0" presId="urn:microsoft.com/office/officeart/2005/8/layout/cycle6"/>
    <dgm:cxn modelId="{A5027A96-8DFD-4467-8AD1-3FDED434566C}" srcId="{86ADADC0-03B7-466D-881F-B5EB67919FBD}" destId="{3124E1BC-0F57-4F9A-A370-309EDC25B056}" srcOrd="2" destOrd="0" parTransId="{7A1BF893-BE39-4427-A1C2-5583A9E07030}" sibTransId="{09A31979-F8CC-41AF-9783-ADF53195B656}"/>
    <dgm:cxn modelId="{46DB73A1-4108-4A0A-BF0E-00CB87511D26}" type="presOf" srcId="{50876D1C-C5B5-4969-B0BC-1C3F5E2D20A7}" destId="{A720C8D7-9B66-4A22-A1F9-7E6705AF75C7}" srcOrd="0" destOrd="0" presId="urn:microsoft.com/office/officeart/2005/8/layout/cycle6"/>
    <dgm:cxn modelId="{37039BA1-C2F4-418E-A9EB-EB9AF01716DD}" type="presOf" srcId="{8ADB45F9-FE71-48A6-B444-68DBC3D773AF}" destId="{D82E1F75-E375-4B7B-B737-7386A3CF21E0}" srcOrd="0" destOrd="0" presId="urn:microsoft.com/office/officeart/2005/8/layout/cycle6"/>
    <dgm:cxn modelId="{691F8AA9-34F1-4164-8C1D-327033495E79}" type="presOf" srcId="{3124E1BC-0F57-4F9A-A370-309EDC25B056}" destId="{E02209AE-901F-47B6-AAC9-C221B7E5307D}" srcOrd="0" destOrd="0" presId="urn:microsoft.com/office/officeart/2005/8/layout/cycle6"/>
    <dgm:cxn modelId="{72C298AC-04E4-451F-9234-EE40D024244E}" type="presOf" srcId="{9DD158DD-9913-4CE9-BD99-40568D05DF84}" destId="{C00961EF-A119-40FF-9667-094B63CEB147}" srcOrd="0" destOrd="0" presId="urn:microsoft.com/office/officeart/2005/8/layout/cycle6"/>
    <dgm:cxn modelId="{8C4A3BB2-3EDF-4E83-8DC2-EF3C2BCDFA7F}" type="presOf" srcId="{7DC54708-10EB-41C2-B45C-4B1597419562}" destId="{84E76A5D-4F17-4527-8B65-CCC6820522A6}" srcOrd="0" destOrd="0" presId="urn:microsoft.com/office/officeart/2005/8/layout/cycle6"/>
    <dgm:cxn modelId="{DF3A10B4-8009-4B39-B284-B73F17003598}" srcId="{86ADADC0-03B7-466D-881F-B5EB67919FBD}" destId="{B5FF8FDF-0CA9-413C-B10C-D3DDD62F6070}" srcOrd="3" destOrd="0" parTransId="{9AF0BD6B-6279-439A-AEE3-AA96541F74D3}" sibTransId="{16571A3F-C63B-4458-8A5F-F009A422DD54}"/>
    <dgm:cxn modelId="{26D20EB8-8004-40ED-A355-72FAA837FA0F}" type="presOf" srcId="{B5FF8FDF-0CA9-413C-B10C-D3DDD62F6070}" destId="{5DF8FD8D-999A-4F6C-B580-0E58EB466D65}" srcOrd="0" destOrd="0" presId="urn:microsoft.com/office/officeart/2005/8/layout/cycle6"/>
    <dgm:cxn modelId="{A92297BF-FB9D-4B5C-BD95-E358E713D992}" type="presOf" srcId="{86ADADC0-03B7-466D-881F-B5EB67919FBD}" destId="{CCEEA66C-5F61-45A1-BE5B-4800C3B6AFD7}" srcOrd="0" destOrd="0" presId="urn:microsoft.com/office/officeart/2005/8/layout/cycle6"/>
    <dgm:cxn modelId="{F77434CD-CB2B-4BDB-B518-2C1E64627A22}" type="presOf" srcId="{7B09659F-2436-49E7-86C7-06457231B9B8}" destId="{4246D128-7340-4216-AB21-C2BDB3D882E7}" srcOrd="0" destOrd="0" presId="urn:microsoft.com/office/officeart/2005/8/layout/cycle6"/>
    <dgm:cxn modelId="{FEC61AE5-E21B-4F9D-9F81-DD56D96EC9A7}" type="presOf" srcId="{5348BD57-2182-44B5-95F3-0B5A757D777A}" destId="{3C687E4B-BB87-4EED-BF1A-965B372E3005}" srcOrd="0" destOrd="0" presId="urn:microsoft.com/office/officeart/2005/8/layout/cycle6"/>
    <dgm:cxn modelId="{C91CAB18-3053-4D88-B503-FF36D737E190}" type="presParOf" srcId="{CCEEA66C-5F61-45A1-BE5B-4800C3B6AFD7}" destId="{C920413D-1A33-4924-AFCC-80FED99C971E}" srcOrd="0" destOrd="0" presId="urn:microsoft.com/office/officeart/2005/8/layout/cycle6"/>
    <dgm:cxn modelId="{4C1E3137-DE8E-4222-AD02-C61BE993A9C3}" type="presParOf" srcId="{CCEEA66C-5F61-45A1-BE5B-4800C3B6AFD7}" destId="{3C97DF93-F0C1-4A9D-8535-5FDFB016DFAE}" srcOrd="1" destOrd="0" presId="urn:microsoft.com/office/officeart/2005/8/layout/cycle6"/>
    <dgm:cxn modelId="{34F90801-3DD4-48A1-B670-00AE8F79B747}" type="presParOf" srcId="{CCEEA66C-5F61-45A1-BE5B-4800C3B6AFD7}" destId="{3C687E4B-BB87-4EED-BF1A-965B372E3005}" srcOrd="2" destOrd="0" presId="urn:microsoft.com/office/officeart/2005/8/layout/cycle6"/>
    <dgm:cxn modelId="{63D3851C-1815-4DD5-AC37-E28A6DA5E7FC}" type="presParOf" srcId="{CCEEA66C-5F61-45A1-BE5B-4800C3B6AFD7}" destId="{9A4C981E-5E2E-4BCE-AD12-D8B99EA547E4}" srcOrd="3" destOrd="0" presId="urn:microsoft.com/office/officeart/2005/8/layout/cycle6"/>
    <dgm:cxn modelId="{AE465DAA-57B8-4612-BE44-43FFB716C10F}" type="presParOf" srcId="{CCEEA66C-5F61-45A1-BE5B-4800C3B6AFD7}" destId="{DE360D89-5774-4413-A8D7-2F9FB11544DD}" srcOrd="4" destOrd="0" presId="urn:microsoft.com/office/officeart/2005/8/layout/cycle6"/>
    <dgm:cxn modelId="{C5732FD1-5471-4124-B32B-D550AB13A731}" type="presParOf" srcId="{CCEEA66C-5F61-45A1-BE5B-4800C3B6AFD7}" destId="{11FB765D-DD4C-4E2C-8CC3-D75F7B69D4CC}" srcOrd="5" destOrd="0" presId="urn:microsoft.com/office/officeart/2005/8/layout/cycle6"/>
    <dgm:cxn modelId="{4222C05F-8B40-4755-B371-9B1651694933}" type="presParOf" srcId="{CCEEA66C-5F61-45A1-BE5B-4800C3B6AFD7}" destId="{E02209AE-901F-47B6-AAC9-C221B7E5307D}" srcOrd="6" destOrd="0" presId="urn:microsoft.com/office/officeart/2005/8/layout/cycle6"/>
    <dgm:cxn modelId="{9D1C4B7A-7C5C-45E0-8DCD-7392FEFC54A7}" type="presParOf" srcId="{CCEEA66C-5F61-45A1-BE5B-4800C3B6AFD7}" destId="{A7F80BD8-15AF-4BBC-9CE2-78FA88AC75B0}" srcOrd="7" destOrd="0" presId="urn:microsoft.com/office/officeart/2005/8/layout/cycle6"/>
    <dgm:cxn modelId="{F7ACD506-F5E6-425B-A9CA-AE5B59E5D9C5}" type="presParOf" srcId="{CCEEA66C-5F61-45A1-BE5B-4800C3B6AFD7}" destId="{7D32CB54-3E79-4217-9E80-5BE0E2D967B0}" srcOrd="8" destOrd="0" presId="urn:microsoft.com/office/officeart/2005/8/layout/cycle6"/>
    <dgm:cxn modelId="{EF4C86AB-B8ED-4D87-A29C-32BDAE91F9FA}" type="presParOf" srcId="{CCEEA66C-5F61-45A1-BE5B-4800C3B6AFD7}" destId="{5DF8FD8D-999A-4F6C-B580-0E58EB466D65}" srcOrd="9" destOrd="0" presId="urn:microsoft.com/office/officeart/2005/8/layout/cycle6"/>
    <dgm:cxn modelId="{81104460-A461-4B4E-955B-46D1CA8BDE6E}" type="presParOf" srcId="{CCEEA66C-5F61-45A1-BE5B-4800C3B6AFD7}" destId="{C57BC685-8411-49D4-A934-C4B6CE78833F}" srcOrd="10" destOrd="0" presId="urn:microsoft.com/office/officeart/2005/8/layout/cycle6"/>
    <dgm:cxn modelId="{73E02FD7-493D-4D16-9F0B-1266BF164BDE}" type="presParOf" srcId="{CCEEA66C-5F61-45A1-BE5B-4800C3B6AFD7}" destId="{98C74118-513C-4919-9B16-4A81EDD9BEA8}" srcOrd="11" destOrd="0" presId="urn:microsoft.com/office/officeart/2005/8/layout/cycle6"/>
    <dgm:cxn modelId="{D8076BF5-C96C-43EA-82AB-0945D87F6817}" type="presParOf" srcId="{CCEEA66C-5F61-45A1-BE5B-4800C3B6AFD7}" destId="{B813F9AF-C809-4004-AF0D-D3C27AD348C6}" srcOrd="12" destOrd="0" presId="urn:microsoft.com/office/officeart/2005/8/layout/cycle6"/>
    <dgm:cxn modelId="{B8D962A7-AC1A-464C-825F-FDC5BF822F49}" type="presParOf" srcId="{CCEEA66C-5F61-45A1-BE5B-4800C3B6AFD7}" destId="{47D04A80-553F-445B-8FCB-E9F01493390A}" srcOrd="13" destOrd="0" presId="urn:microsoft.com/office/officeart/2005/8/layout/cycle6"/>
    <dgm:cxn modelId="{750C9E59-32B1-40CE-89EE-B4B132B398FD}" type="presParOf" srcId="{CCEEA66C-5F61-45A1-BE5B-4800C3B6AFD7}" destId="{4246D128-7340-4216-AB21-C2BDB3D882E7}" srcOrd="14" destOrd="0" presId="urn:microsoft.com/office/officeart/2005/8/layout/cycle6"/>
    <dgm:cxn modelId="{CB819489-CB8A-4B16-A315-9EC84B273CDD}" type="presParOf" srcId="{CCEEA66C-5F61-45A1-BE5B-4800C3B6AFD7}" destId="{C00961EF-A119-40FF-9667-094B63CEB147}" srcOrd="15" destOrd="0" presId="urn:microsoft.com/office/officeart/2005/8/layout/cycle6"/>
    <dgm:cxn modelId="{9A0481C6-A318-4925-8A30-29A1628B41A9}" type="presParOf" srcId="{CCEEA66C-5F61-45A1-BE5B-4800C3B6AFD7}" destId="{A4618D8F-F72A-478C-8A1A-286003D29861}" srcOrd="16" destOrd="0" presId="urn:microsoft.com/office/officeart/2005/8/layout/cycle6"/>
    <dgm:cxn modelId="{567E078F-9C3F-49E6-AFFB-598EF498E651}" type="presParOf" srcId="{CCEEA66C-5F61-45A1-BE5B-4800C3B6AFD7}" destId="{A720C8D7-9B66-4A22-A1F9-7E6705AF75C7}" srcOrd="17" destOrd="0" presId="urn:microsoft.com/office/officeart/2005/8/layout/cycle6"/>
    <dgm:cxn modelId="{AD3AED6C-EF3B-4A36-ADC0-1E0FCFAD1B6F}" type="presParOf" srcId="{CCEEA66C-5F61-45A1-BE5B-4800C3B6AFD7}" destId="{D82E1F75-E375-4B7B-B737-7386A3CF21E0}" srcOrd="18" destOrd="0" presId="urn:microsoft.com/office/officeart/2005/8/layout/cycle6"/>
    <dgm:cxn modelId="{AAFADCE6-6BAC-4064-80F6-3EA8970B7F56}" type="presParOf" srcId="{CCEEA66C-5F61-45A1-BE5B-4800C3B6AFD7}" destId="{0DC15C0A-93A3-4F6D-9BB9-64D0CFC1455C}" srcOrd="19" destOrd="0" presId="urn:microsoft.com/office/officeart/2005/8/layout/cycle6"/>
    <dgm:cxn modelId="{0B92237E-278C-4444-ADAF-873EF0ADD2E2}" type="presParOf" srcId="{CCEEA66C-5F61-45A1-BE5B-4800C3B6AFD7}" destId="{84E76A5D-4F17-4527-8B65-CCC6820522A6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0413D-1A33-4924-AFCC-80FED99C971E}">
      <dsp:nvSpPr>
        <dsp:cNvPr id="0" name=""/>
        <dsp:cNvSpPr/>
      </dsp:nvSpPr>
      <dsp:spPr>
        <a:xfrm>
          <a:off x="3235296" y="1655"/>
          <a:ext cx="1306270" cy="849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什么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76744" y="43103"/>
        <a:ext cx="1223374" cy="766179"/>
      </dsp:txXfrm>
    </dsp:sp>
    <dsp:sp modelId="{3C687E4B-BB87-4EED-BF1A-965B372E3005}">
      <dsp:nvSpPr>
        <dsp:cNvPr id="0" name=""/>
        <dsp:cNvSpPr/>
      </dsp:nvSpPr>
      <dsp:spPr>
        <a:xfrm>
          <a:off x="1464082" y="426193"/>
          <a:ext cx="4848698" cy="4848698"/>
        </a:xfrm>
        <a:custGeom>
          <a:avLst/>
          <a:gdLst/>
          <a:ahLst/>
          <a:cxnLst/>
          <a:rect l="0" t="0" r="0" b="0"/>
          <a:pathLst>
            <a:path>
              <a:moveTo>
                <a:pt x="3086139" y="92074"/>
              </a:moveTo>
              <a:arcTo wR="2424349" hR="2424349" stAng="17150487" swAng="125694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981E-5E2E-4BCE-AD12-D8B99EA547E4}">
      <dsp:nvSpPr>
        <dsp:cNvPr id="0" name=""/>
        <dsp:cNvSpPr/>
      </dsp:nvSpPr>
      <dsp:spPr>
        <a:xfrm>
          <a:off x="5130729" y="914448"/>
          <a:ext cx="1306270" cy="849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谁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72177" y="955896"/>
        <a:ext cx="1223374" cy="766179"/>
      </dsp:txXfrm>
    </dsp:sp>
    <dsp:sp modelId="{11FB765D-DD4C-4E2C-8CC3-D75F7B69D4CC}">
      <dsp:nvSpPr>
        <dsp:cNvPr id="0" name=""/>
        <dsp:cNvSpPr/>
      </dsp:nvSpPr>
      <dsp:spPr>
        <a:xfrm>
          <a:off x="1464082" y="426193"/>
          <a:ext cx="4848698" cy="4848698"/>
        </a:xfrm>
        <a:custGeom>
          <a:avLst/>
          <a:gdLst/>
          <a:ahLst/>
          <a:cxnLst/>
          <a:rect l="0" t="0" r="0" b="0"/>
          <a:pathLst>
            <a:path>
              <a:moveTo>
                <a:pt x="4596823" y="1348326"/>
              </a:moveTo>
              <a:arcTo wR="2424349" hR="2424349" stAng="20019051" swAng="172656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209AE-901F-47B6-AAC9-C221B7E5307D}">
      <dsp:nvSpPr>
        <dsp:cNvPr id="0" name=""/>
        <dsp:cNvSpPr/>
      </dsp:nvSpPr>
      <dsp:spPr>
        <a:xfrm>
          <a:off x="5598862" y="2965473"/>
          <a:ext cx="1306270" cy="849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怎么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40310" y="3006921"/>
        <a:ext cx="1223374" cy="766179"/>
      </dsp:txXfrm>
    </dsp:sp>
    <dsp:sp modelId="{7D32CB54-3E79-4217-9E80-5BE0E2D967B0}">
      <dsp:nvSpPr>
        <dsp:cNvPr id="0" name=""/>
        <dsp:cNvSpPr/>
      </dsp:nvSpPr>
      <dsp:spPr>
        <a:xfrm>
          <a:off x="1464082" y="426193"/>
          <a:ext cx="4848698" cy="4848698"/>
        </a:xfrm>
        <a:custGeom>
          <a:avLst/>
          <a:gdLst/>
          <a:ahLst/>
          <a:cxnLst/>
          <a:rect l="0" t="0" r="0" b="0"/>
          <a:pathLst>
            <a:path>
              <a:moveTo>
                <a:pt x="4644916" y="3397259"/>
              </a:moveTo>
              <a:arcTo wR="2424349" hR="2424349" stAng="1419597" swAng="135903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8FD8D-999A-4F6C-B580-0E58EB466D65}">
      <dsp:nvSpPr>
        <dsp:cNvPr id="0" name=""/>
        <dsp:cNvSpPr/>
      </dsp:nvSpPr>
      <dsp:spPr>
        <a:xfrm>
          <a:off x="4287182" y="4610268"/>
          <a:ext cx="1306270" cy="849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哪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28630" y="4651716"/>
        <a:ext cx="1223374" cy="766179"/>
      </dsp:txXfrm>
    </dsp:sp>
    <dsp:sp modelId="{98C74118-513C-4919-9B16-4A81EDD9BEA8}">
      <dsp:nvSpPr>
        <dsp:cNvPr id="0" name=""/>
        <dsp:cNvSpPr/>
      </dsp:nvSpPr>
      <dsp:spPr>
        <a:xfrm>
          <a:off x="1464082" y="426193"/>
          <a:ext cx="4848698" cy="4848698"/>
        </a:xfrm>
        <a:custGeom>
          <a:avLst/>
          <a:gdLst/>
          <a:ahLst/>
          <a:cxnLst/>
          <a:rect l="0" t="0" r="0" b="0"/>
          <a:pathLst>
            <a:path>
              <a:moveTo>
                <a:pt x="2817988" y="4816528"/>
              </a:moveTo>
              <a:arcTo wR="2424349" hR="2424349" stAng="4839335" swAng="72146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3F9AF-C809-4004-AF0D-D3C27AD348C6}">
      <dsp:nvSpPr>
        <dsp:cNvPr id="0" name=""/>
        <dsp:cNvSpPr/>
      </dsp:nvSpPr>
      <dsp:spPr>
        <a:xfrm>
          <a:off x="1903190" y="4610268"/>
          <a:ext cx="1866712" cy="849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什么时候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44638" y="4651716"/>
        <a:ext cx="1783816" cy="766179"/>
      </dsp:txXfrm>
    </dsp:sp>
    <dsp:sp modelId="{4246D128-7340-4216-AB21-C2BDB3D882E7}">
      <dsp:nvSpPr>
        <dsp:cNvPr id="0" name=""/>
        <dsp:cNvSpPr/>
      </dsp:nvSpPr>
      <dsp:spPr>
        <a:xfrm>
          <a:off x="1464082" y="426193"/>
          <a:ext cx="4848698" cy="4848698"/>
        </a:xfrm>
        <a:custGeom>
          <a:avLst/>
          <a:gdLst/>
          <a:ahLst/>
          <a:cxnLst/>
          <a:rect l="0" t="0" r="0" b="0"/>
          <a:pathLst>
            <a:path>
              <a:moveTo>
                <a:pt x="749729" y="4177380"/>
              </a:moveTo>
              <a:arcTo wR="2424349" hR="2424349" stAng="8021372" swAng="135903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961EF-A119-40FF-9667-094B63CEB147}">
      <dsp:nvSpPr>
        <dsp:cNvPr id="0" name=""/>
        <dsp:cNvSpPr/>
      </dsp:nvSpPr>
      <dsp:spPr>
        <a:xfrm>
          <a:off x="871730" y="2965473"/>
          <a:ext cx="1306270" cy="849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为什么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13178" y="3006921"/>
        <a:ext cx="1223374" cy="766179"/>
      </dsp:txXfrm>
    </dsp:sp>
    <dsp:sp modelId="{A720C8D7-9B66-4A22-A1F9-7E6705AF75C7}">
      <dsp:nvSpPr>
        <dsp:cNvPr id="0" name=""/>
        <dsp:cNvSpPr/>
      </dsp:nvSpPr>
      <dsp:spPr>
        <a:xfrm>
          <a:off x="1464082" y="426193"/>
          <a:ext cx="4848698" cy="4848698"/>
        </a:xfrm>
        <a:custGeom>
          <a:avLst/>
          <a:gdLst/>
          <a:ahLst/>
          <a:cxnLst/>
          <a:rect l="0" t="0" r="0" b="0"/>
          <a:pathLst>
            <a:path>
              <a:moveTo>
                <a:pt x="2174" y="2527006"/>
              </a:moveTo>
              <a:arcTo wR="2424349" hR="2424349" stAng="10654388" swAng="172656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E1F75-E375-4B7B-B737-7386A3CF21E0}">
      <dsp:nvSpPr>
        <dsp:cNvPr id="0" name=""/>
        <dsp:cNvSpPr/>
      </dsp:nvSpPr>
      <dsp:spPr>
        <a:xfrm>
          <a:off x="1080118" y="914448"/>
          <a:ext cx="1825760" cy="849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哪里</a:t>
          </a:r>
          <a:r>
            <a:rPr lang="en-US" altLang="zh-CN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CN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哪儿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21566" y="955896"/>
        <a:ext cx="1742864" cy="766179"/>
      </dsp:txXfrm>
    </dsp:sp>
    <dsp:sp modelId="{84E76A5D-4F17-4527-8B65-CCC6820522A6}">
      <dsp:nvSpPr>
        <dsp:cNvPr id="0" name=""/>
        <dsp:cNvSpPr/>
      </dsp:nvSpPr>
      <dsp:spPr>
        <a:xfrm>
          <a:off x="1464082" y="426193"/>
          <a:ext cx="4848698" cy="4848698"/>
        </a:xfrm>
        <a:custGeom>
          <a:avLst/>
          <a:gdLst/>
          <a:ahLst/>
          <a:cxnLst/>
          <a:rect l="0" t="0" r="0" b="0"/>
          <a:pathLst>
            <a:path>
              <a:moveTo>
                <a:pt x="972428" y="482856"/>
              </a:moveTo>
              <a:arcTo wR="2424349" hR="2424349" stAng="13992570" swAng="125694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3C92A-734C-46CA-96A6-D79AAB75C374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2AE8-97F8-4F76-A6EA-7FAF54DD5E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15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2AE8-97F8-4F76-A6EA-7FAF54DD5ED7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21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C5D-92D0-4241-975A-2B52A4AC99A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2FC0-DC58-4926-85A1-BDF1A188A5D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C5D-92D0-4241-975A-2B52A4AC99A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2FC0-DC58-4926-85A1-BDF1A188A5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C5D-92D0-4241-975A-2B52A4AC99A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2FC0-DC58-4926-85A1-BDF1A188A5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C5D-92D0-4241-975A-2B52A4AC99A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2FC0-DC58-4926-85A1-BDF1A188A5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C5D-92D0-4241-975A-2B52A4AC99A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2FC0-DC58-4926-85A1-BDF1A188A5D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C5D-92D0-4241-975A-2B52A4AC99A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2FC0-DC58-4926-85A1-BDF1A188A5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C5D-92D0-4241-975A-2B52A4AC99A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2FC0-DC58-4926-85A1-BDF1A188A5D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C5D-92D0-4241-975A-2B52A4AC99A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2FC0-DC58-4926-85A1-BDF1A188A5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C5D-92D0-4241-975A-2B52A4AC99A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2FC0-DC58-4926-85A1-BDF1A188A5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C5D-92D0-4241-975A-2B52A4AC99A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2FC0-DC58-4926-85A1-BDF1A188A5D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C5D-92D0-4241-975A-2B52A4AC99A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2FC0-DC58-4926-85A1-BDF1A188A5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AC7C5D-92D0-4241-975A-2B52A4AC99A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B22FC0-DC58-4926-85A1-BDF1A188A5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s-chinese.com/reading/" TargetMode="External"/><Relationship Id="rId2" Type="http://schemas.openxmlformats.org/officeDocument/2006/relationships/hyperlink" Target="https://www.slow-chines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371600"/>
            <a:ext cx="8496944" cy="1927225"/>
          </a:xfrm>
        </p:spPr>
        <p:txBody>
          <a:bodyPr>
            <a:normAutofit/>
          </a:bodyPr>
          <a:lstStyle/>
          <a:p>
            <a:r>
              <a:rPr lang="en-US" altLang="zh-TW" b="1"/>
              <a:t>Drill</a:t>
            </a:r>
            <a:br>
              <a:rPr lang="en-US" altLang="zh-TW" b="1" dirty="0"/>
            </a:br>
            <a:r>
              <a:rPr lang="en-US" altLang="zh-TW" b="1" dirty="0"/>
              <a:t>Fall 2018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吴明桦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Wu Ming-</a:t>
            </a:r>
            <a:r>
              <a:rPr lang="en-US" altLang="zh-TW" dirty="0" err="1">
                <a:solidFill>
                  <a:schemeClr val="tx1"/>
                </a:solidFill>
              </a:rPr>
              <a:t>hua</a:t>
            </a:r>
            <a:r>
              <a:rPr lang="en-US" altLang="zh-TW" dirty="0">
                <a:solidFill>
                  <a:schemeClr val="tx1"/>
                </a:solidFill>
              </a:rPr>
              <a:t> (Cara)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8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3384376"/>
          </a:xfrm>
        </p:spPr>
        <p:txBody>
          <a:bodyPr>
            <a:noAutofit/>
          </a:bodyPr>
          <a:lstStyle/>
          <a:p>
            <a:r>
              <a:rPr lang="en-US" altLang="zh-TW" sz="19900" dirty="0"/>
              <a:t>Q &amp; A</a:t>
            </a:r>
            <a:endParaRPr lang="zh-TW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25035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学习中文网站推荐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阅读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慢速中文 </a:t>
            </a:r>
            <a:r>
              <a:rPr lang="en-US" altLang="zh-TW" dirty="0">
                <a:hlinkClick r:id="rId2"/>
              </a:rPr>
              <a:t>https://www.slow-chinese.com/</a:t>
            </a:r>
            <a:endParaRPr lang="en-US" altLang="zh-TW" dirty="0"/>
          </a:p>
          <a:p>
            <a:r>
              <a:rPr lang="en-US" altLang="zh-TW" dirty="0"/>
              <a:t>Yes Chinese </a:t>
            </a:r>
            <a:r>
              <a:rPr lang="en-US" altLang="zh-TW" dirty="0">
                <a:hlinkClick r:id="rId3"/>
              </a:rPr>
              <a:t>http://www.yes-chinese.com/reading/</a:t>
            </a:r>
            <a:endParaRPr lang="en-US" altLang="zh-TW" dirty="0"/>
          </a:p>
          <a:p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网路小视频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陈翔六点半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万万没想到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这群人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38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复习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64315180"/>
              </p:ext>
            </p:extLst>
          </p:nvPr>
        </p:nvGraphicFramePr>
        <p:xfrm>
          <a:off x="683568" y="1397000"/>
          <a:ext cx="777686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42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038600" cy="151216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你喜欢吃什么？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我喜欢吃牛肉</a:t>
            </a:r>
            <a:r>
              <a:rPr lang="zh-CN" altLang="en-US" dirty="0"/>
              <a:t>。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151216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她在做什么？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她在做功课。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2050" name="Picture 2" descr="C:\Users\ASUS\Desktop\清大\碩二上\實習\上課用\drill\GROUP 3\圖片\什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4835054" cy="30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10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练习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91264" cy="471830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你喜欢什么季节？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你买了什么？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9218" name="Picture 2" descr="C:\Users\ASUS\Desktop\清大\碩二上\實習\上課用\drill\GROUP 3\圖片\四季.jpg!qt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86" y="692696"/>
            <a:ext cx="289726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SUS\Desktop\清大\碩二上\實習\上課用\drill\GROUP 3\圖片\物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5"/>
          <a:stretch/>
        </p:blipFill>
        <p:spPr bwMode="auto">
          <a:xfrm>
            <a:off x="5117086" y="3789040"/>
            <a:ext cx="291258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8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练习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这个要怎么问？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147248" cy="1323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A:____________________?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我喜欢吃鸡肉</a:t>
            </a:r>
            <a:r>
              <a:rPr lang="zh-CN" altLang="en-US" dirty="0"/>
              <a:t>。</a:t>
            </a:r>
            <a:endParaRPr lang="en-US" altLang="zh-TW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3573016"/>
            <a:ext cx="8291264" cy="132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A:____________________?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爸爸在看电视。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908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哪里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哪儿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你周末要去哪里？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我周末要去我奶奶家。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你住在哪里？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我住在布尔诺。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170" name="Picture 2" descr="C:\Users\ASUS\Downloads\placehol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55441"/>
            <a:ext cx="1058489" cy="10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4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练习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91264" cy="471830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你要去哪里？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你家在哪里？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0242" name="Picture 2" descr="C:\Users\ASUS\Desktop\清大\碩一下\實習課\自製講義\pic\hospi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96" y="1052736"/>
            <a:ext cx="1300162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SUS\Desktop\清大\碩一下\實習課\自製講義\pic\scho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42218"/>
            <a:ext cx="1310680" cy="131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SUS\Desktop\清大\碩一下\實習課\自製講義\pic\shopping-c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81" y="2564904"/>
            <a:ext cx="1300162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SUS\Desktop\清大\碩一下\實習課\自製講義\pic\ban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70" y="2564904"/>
            <a:ext cx="1580738" cy="15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9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练习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这个要怎么问？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147248" cy="1323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我的学校在布尔诺</a:t>
            </a:r>
            <a:r>
              <a:rPr lang="zh-CN" altLang="en-US" dirty="0"/>
              <a:t>。</a:t>
            </a:r>
            <a:endParaRPr lang="en-US" altLang="zh-TW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3573016"/>
            <a:ext cx="8291264" cy="132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A:____________________?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我去医院。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080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为什么你不喜欢喝茶？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因为我觉得茶很苦。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为什么她不在家？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因为她去朋友家吃饭了。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194" name="Picture 2" descr="C:\Users\ASUS\Desktop\清大\碩二上\實習\上課用\drill\GROUP 3\圖片\w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573016"/>
            <a:ext cx="7048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7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ASUS\Desktop\清大\碩二上\實習\上課用\博雅漢語\第一週\照片\taiwan landmark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r="10190"/>
          <a:stretch/>
        </p:blipFill>
        <p:spPr bwMode="auto">
          <a:xfrm>
            <a:off x="2244874" y="332656"/>
            <a:ext cx="5172075" cy="629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8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91264" cy="471830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为什么你喜欢狗？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为什么妈妈今天不用去上班？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1266" name="Picture 2" descr="C:\Users\ASUS\Desktop\中文\pic\感冒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0" b="41464"/>
          <a:stretch/>
        </p:blipFill>
        <p:spPr bwMode="auto">
          <a:xfrm>
            <a:off x="7315200" y="3462338"/>
            <a:ext cx="1409700" cy="15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SUS\Desktop\中文\pic\感冒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4" r="77166" b="35972"/>
          <a:stretch/>
        </p:blipFill>
        <p:spPr bwMode="auto">
          <a:xfrm>
            <a:off x="5614891" y="3507092"/>
            <a:ext cx="1631172" cy="15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98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练习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这个要怎么问？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147248" cy="1323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因为昨天晚上我不舒服</a:t>
            </a:r>
            <a:r>
              <a:rPr lang="zh-CN" altLang="en-US" dirty="0"/>
              <a:t>。</a:t>
            </a:r>
            <a:endParaRPr lang="en-US" altLang="zh-TW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3573016"/>
            <a:ext cx="8291264" cy="132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因为我忘记带钱包。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893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什么时候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你什么时候要去中国？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我下个月要去。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她什么开学？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她这个星期开学。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146" name="Picture 2" descr="C:\Users\ASUS\Desktop\清大\碩二上\實習\上課用\drill\GROUP 3\圖片\wh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58614"/>
            <a:ext cx="2218556" cy="22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97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91264" cy="471830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你什么时候要回家？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弟弟什么时候起床？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5609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练习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这个要怎么问？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147248" cy="1323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我下个月放暑假</a:t>
            </a:r>
            <a:r>
              <a:rPr lang="zh-CN" altLang="en-US" dirty="0"/>
              <a:t>。</a:t>
            </a:r>
            <a:endParaRPr lang="en-US" altLang="zh-TW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3573016"/>
            <a:ext cx="8291264" cy="132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她八点要去跑步。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8931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+measure word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我们去哪个饭馆？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我们去我朋友开的饭馆。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你想喝哪种茶？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我想喝红茶。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122" name="Picture 2" descr="C:\Users\ASUS\Desktop\清大\碩二上\實習\上課用\drill\GROUP 3\圖片\手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2236565" cy="10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37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练习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91264" cy="471830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你想买哪国车？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他姐姐喜欢吃那种水果？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2290" name="Picture 2" descr="C:\Users\ASUS\Desktop\清大\碩二上\實習\上課用\drill\GROUP 3\圖片\国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24130" b="51821"/>
          <a:stretch/>
        </p:blipFill>
        <p:spPr bwMode="auto">
          <a:xfrm>
            <a:off x="4430344" y="404664"/>
            <a:ext cx="47136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SUS\Desktop\清大\碩二上\實習\上課用\drill\GROUP 3\圖片\水果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r="13770" b="32076"/>
          <a:stretch/>
        </p:blipFill>
        <p:spPr bwMode="auto">
          <a:xfrm>
            <a:off x="5220072" y="4005064"/>
            <a:ext cx="3480460" cy="210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53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练习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这个要怎么问？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147248" cy="1323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我想吃中国饭馆</a:t>
            </a:r>
            <a:r>
              <a:rPr lang="zh-CN" altLang="en-US" dirty="0"/>
              <a:t>。</a:t>
            </a:r>
            <a:endParaRPr lang="en-US" altLang="zh-TW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3573016"/>
            <a:ext cx="8291264" cy="132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小音在学校工作。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108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你明天怎么去学校？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我坐校车去。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你怎么认识他的？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我在网上聊天认识的。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098" name="Picture 2" descr="C:\Users\ASUS\Desktop\清大\碩二上\實習\上課用\drill\GROUP 3\圖片\齿轮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6575"/>
            <a:ext cx="2447801" cy="2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69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91264" cy="471830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你怎么没去看电影？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他怎么不吃饭？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3315" name="Picture 3" descr="C:\Users\ASUS\Desktop\中文\pic\姊姊沒有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27" y="692696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SUS\Desktop\中文\pic\難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79"/>
            <a:ext cx="3593058" cy="23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5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4" name="Picture 6" descr="C:\Users\ASUS\Desktop\清大\碩二上\實習\上課用\博雅漢語\第一週\照片\IMG_20160221_20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1886"/>
            <a:ext cx="3968979" cy="39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SUS\Desktop\清大\碩二上\實習\上課用\博雅漢語\第一週\照片\IMG_7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6016"/>
            <a:ext cx="432048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清大\碩二上\實習\上課用\博雅漢語\第一週\照片\IMG_09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87" y="3933056"/>
            <a:ext cx="3766290" cy="282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6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练习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这个要怎么问？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147248" cy="1323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我搭飞机去中国</a:t>
            </a:r>
            <a:r>
              <a:rPr lang="zh-CN" altLang="en-US" dirty="0"/>
              <a:t>。</a:t>
            </a:r>
            <a:endParaRPr lang="en-US" altLang="zh-TW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3573016"/>
            <a:ext cx="8291264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你先做一路汽车，坐三站下车，让后换地铁。先坐红线，再换绿线。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108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她是谁？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她是我前女友。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谁会买晚饭？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妈妈会买晚饭。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4" name="Picture 2" descr="C:\Users\ASUS\Desktop\清大\碩二上\實習\上課用\drill\GROUP 3\圖片\人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4" b="50000"/>
          <a:stretch/>
        </p:blipFill>
        <p:spPr bwMode="auto">
          <a:xfrm>
            <a:off x="5220072" y="3861048"/>
            <a:ext cx="327514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47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练习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91264" cy="471830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这个女孩子是谁？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高文中请谁喝酒？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B:____________________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4338" name="Picture 2" descr="C:\Users\ASUS\Desktop\中文\pic\醫生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4" y="3890963"/>
            <a:ext cx="2496438" cy="181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172171" y="596297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陈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340" name="Picture 4" descr="C:\Users\ASUS\Desktop\中文\pic\老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48" y="3390624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7524328" y="611537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7253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练习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这个要怎么问？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147248" cy="1323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我有爸爸和妈妈的照片</a:t>
            </a:r>
            <a:r>
              <a:rPr lang="zh-CN" altLang="en-US" dirty="0"/>
              <a:t>。</a:t>
            </a:r>
            <a:endParaRPr lang="en-US" altLang="zh-TW" dirty="0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3573016"/>
            <a:ext cx="8291264" cy="132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她还请弟弟的女朋友吃饭。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108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可以怎么问？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岁</a:t>
            </a:r>
            <a:r>
              <a:rPr lang="zh-CN" altLang="en-US" sz="4000" dirty="0"/>
              <a:t>。</a:t>
            </a:r>
            <a:endParaRPr lang="en-US" altLang="zh-TW" sz="4000" dirty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600" y="4211893"/>
            <a:ext cx="8229600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</a:p>
          <a:p>
            <a:pPr marL="354013" indent="-354013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你今年几岁？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弟弟几岁？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你几岁开始打球？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171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可以怎么问？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早上六点</a:t>
            </a:r>
            <a:r>
              <a:rPr lang="zh-CN" altLang="en-US" sz="4000" dirty="0"/>
              <a:t>。</a:t>
            </a:r>
            <a:endParaRPr lang="en-US" altLang="zh-TW" sz="4000" dirty="0"/>
          </a:p>
          <a:p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09600" y="4211893"/>
            <a:ext cx="8229600" cy="2404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</a:p>
          <a:p>
            <a:pPr marL="354013" indent="-354013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你几点出门？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你几点吃早餐？</a:t>
            </a:r>
            <a:endParaRPr lang="en-US" altLang="zh-CN" sz="1600" dirty="0"/>
          </a:p>
          <a:p>
            <a:pPr marL="354013" indent="-354013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哥哥几点睡觉？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明天我们几点见面？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9926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可以怎么问？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医生</a:t>
            </a:r>
            <a:r>
              <a:rPr lang="zh-CN" altLang="en-US" sz="4000" dirty="0"/>
              <a:t>。</a:t>
            </a:r>
            <a:endParaRPr lang="en-US" altLang="zh-TW" sz="4000" dirty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600" y="4211893"/>
            <a:ext cx="8229600" cy="2404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</a:p>
          <a:p>
            <a:pPr marL="354013" indent="-354013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你爸爸是做什么的？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你妈妈是做什么的？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你几岁开始打球？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谁帮你打针？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19926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可以怎么问？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宿舍</a:t>
            </a:r>
            <a:r>
              <a:rPr lang="zh-CN" altLang="en-US" sz="4000" dirty="0"/>
              <a:t>。</a:t>
            </a:r>
            <a:endParaRPr lang="en-US" altLang="zh-TW" sz="4000" dirty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600" y="4211893"/>
            <a:ext cx="8229600" cy="2404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</a:p>
          <a:p>
            <a:pPr marL="354013" indent="-354013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你住哪里？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你钱包在哪里？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下课后，你要去哪里？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昨天你在哪里？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76145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可以怎么问？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A:____________________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B: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我没有时间</a:t>
            </a:r>
            <a:r>
              <a:rPr lang="zh-CN" altLang="en-US" sz="4000" dirty="0"/>
              <a:t>。</a:t>
            </a:r>
            <a:endParaRPr lang="en-US" altLang="zh-TW" sz="4000" dirty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600" y="4211893"/>
            <a:ext cx="8229600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</a:p>
          <a:p>
            <a:pPr marL="354013" indent="-354013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你为什么不去纽约？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你为什么不去看电影？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你为什么不运动？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0016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店员：您好，你点的菜，请慢用！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顾客：服务员，等一下，我记得我点的是一份“清炒小白菜”啊。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店员：是啊，这就是您点的“清炒小白菜”。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顾客：那我问你，你们这清炒小白菜是</a:t>
            </a:r>
            <a:r>
              <a:rPr lang="zh-CN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荤菜</a:t>
            </a:r>
            <a:r>
              <a:rPr lang="en-US" altLang="zh-TW" sz="2800" dirty="0">
                <a:solidFill>
                  <a:srgbClr val="FF0000"/>
                </a:solidFill>
              </a:rPr>
              <a:t>H</a:t>
            </a:r>
            <a:r>
              <a:rPr lang="zh-TW" altLang="zh-TW" sz="2800" dirty="0">
                <a:solidFill>
                  <a:srgbClr val="FF0000"/>
                </a:solidFill>
              </a:rPr>
              <a:t>ū</a:t>
            </a:r>
            <a:r>
              <a:rPr lang="en-US" altLang="zh-TW" sz="2800" dirty="0" err="1">
                <a:solidFill>
                  <a:srgbClr val="FF0000"/>
                </a:solidFill>
              </a:rPr>
              <a:t>nc</a:t>
            </a:r>
            <a:r>
              <a:rPr lang="zh-TW" altLang="zh-TW" sz="2800" dirty="0">
                <a:solidFill>
                  <a:srgbClr val="FF0000"/>
                </a:solidFill>
              </a:rPr>
              <a:t>à</a:t>
            </a:r>
            <a:r>
              <a:rPr lang="en-US" altLang="zh-TW" sz="2800" dirty="0" err="1">
                <a:solidFill>
                  <a:srgbClr val="FF0000"/>
                </a:solidFill>
              </a:rPr>
              <a:t>i</a:t>
            </a:r>
            <a:r>
              <a:rPr lang="zh-TW" altLang="zh-TW" sz="2800" dirty="0">
                <a:solidFill>
                  <a:srgbClr val="FF0000"/>
                </a:solidFill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</a:rPr>
              <a:t>meat dish</a:t>
            </a: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还是</a:t>
            </a:r>
            <a:r>
              <a:rPr lang="zh-CN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素菜</a:t>
            </a:r>
            <a:r>
              <a:rPr lang="en-US" altLang="zh-TW" sz="2800" dirty="0">
                <a:solidFill>
                  <a:srgbClr val="FF0000"/>
                </a:solidFill>
              </a:rPr>
              <a:t>S</a:t>
            </a:r>
            <a:r>
              <a:rPr lang="zh-TW" altLang="zh-TW" sz="2800" dirty="0">
                <a:solidFill>
                  <a:srgbClr val="FF0000"/>
                </a:solidFill>
              </a:rPr>
              <a:t>ù</a:t>
            </a:r>
            <a:r>
              <a:rPr lang="en-US" altLang="zh-TW" sz="2800" dirty="0">
                <a:solidFill>
                  <a:srgbClr val="FF0000"/>
                </a:solidFill>
              </a:rPr>
              <a:t>c</a:t>
            </a:r>
            <a:r>
              <a:rPr lang="zh-TW" altLang="zh-TW" sz="2800" dirty="0">
                <a:solidFill>
                  <a:srgbClr val="FF0000"/>
                </a:solidFill>
              </a:rPr>
              <a:t>à</a:t>
            </a:r>
            <a:r>
              <a:rPr lang="en-US" altLang="zh-TW" sz="2800" dirty="0" err="1">
                <a:solidFill>
                  <a:srgbClr val="FF0000"/>
                </a:solidFill>
              </a:rPr>
              <a:t>i</a:t>
            </a:r>
            <a:r>
              <a:rPr lang="zh-TW" altLang="zh-TW" sz="2800" dirty="0">
                <a:solidFill>
                  <a:srgbClr val="FF0000"/>
                </a:solidFill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</a:rPr>
              <a:t>vegetarian dish</a:t>
            </a: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店员：当然是素菜了。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顾客：那这条</a:t>
            </a:r>
            <a:r>
              <a:rPr lang="zh-CN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虫</a:t>
            </a:r>
            <a:r>
              <a:rPr lang="zh-CN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lang="en-US" altLang="zh-TW" sz="2800" dirty="0" err="1">
                <a:solidFill>
                  <a:srgbClr val="FF0000"/>
                </a:solidFill>
              </a:rPr>
              <a:t>ch</a:t>
            </a:r>
            <a:r>
              <a:rPr lang="zh-TW" altLang="zh-TW" sz="2800" dirty="0">
                <a:solidFill>
                  <a:srgbClr val="FF0000"/>
                </a:solidFill>
              </a:rPr>
              <a:t>ó</a:t>
            </a:r>
            <a:r>
              <a:rPr lang="en-US" altLang="zh-TW" sz="2800" dirty="0" err="1">
                <a:solidFill>
                  <a:srgbClr val="FF0000"/>
                </a:solidFill>
              </a:rPr>
              <a:t>ngzi:worm</a:t>
            </a: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是怎么回事？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店员：呃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......</a:t>
            </a: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这，它，它也是来吃饭的。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顾客：它吃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饭为什么我要帮它</a:t>
            </a: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付钱？我又不认识它！我也没邀请它。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店员：兄弟，它为了吃这</a:t>
            </a:r>
            <a:r>
              <a:rPr lang="zh-CN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顿</a:t>
            </a:r>
            <a:r>
              <a:rPr lang="en-US" altLang="zh-TW" sz="2800" dirty="0">
                <a:solidFill>
                  <a:srgbClr val="FF0000"/>
                </a:solidFill>
              </a:rPr>
              <a:t>d</a:t>
            </a:r>
            <a:r>
              <a:rPr lang="zh-TW" altLang="zh-TW" sz="2800" dirty="0">
                <a:solidFill>
                  <a:srgbClr val="FF0000"/>
                </a:solidFill>
              </a:rPr>
              <a:t>ù</a:t>
            </a:r>
            <a:r>
              <a:rPr lang="en-US" altLang="zh-TW" sz="2800" dirty="0">
                <a:solidFill>
                  <a:srgbClr val="FF0000"/>
                </a:solidFill>
              </a:rPr>
              <a:t>n</a:t>
            </a:r>
            <a:r>
              <a:rPr lang="zh-TW" altLang="zh-TW" sz="2800" dirty="0">
                <a:solidFill>
                  <a:srgbClr val="FF0000"/>
                </a:solidFill>
              </a:rPr>
              <a:t>：</a:t>
            </a:r>
            <a:r>
              <a:rPr lang="en-US" altLang="zh-TW" sz="2800" dirty="0">
                <a:solidFill>
                  <a:srgbClr val="FF0000"/>
                </a:solidFill>
              </a:rPr>
              <a:t>measure word for a meal</a:t>
            </a: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饭，把命都丢了，你还能要求它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AA</a:t>
            </a: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制吗！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店员：这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......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079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 descr="C:\Users\ASUS\Desktop\清大\碩二上\實習\上課用\博雅漢語\第一週\照片\DSC_00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r="8965" b="5756"/>
          <a:stretch/>
        </p:blipFill>
        <p:spPr bwMode="auto">
          <a:xfrm>
            <a:off x="179512" y="4653136"/>
            <a:ext cx="8738646" cy="18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SUS\Desktop\清大\碩二上\實習\上課用\博雅漢語\第一週\照片\IMG_3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170619" cy="34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18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最后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https://www.youtube.com/watch?v=m90N_qB6g88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3345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661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 descr="C:\Users\ASUS\Desktop\清大\碩二上\實習\上課用\博雅漢語\第一週\照片\IMG_20170128_003543_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9" y="476672"/>
            <a:ext cx="4096343" cy="230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US\Desktop\清大\碩二上\實習\上課用\博雅漢語\第一週\照片\臺北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553977" cy="236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清大\碩二上\實習\上課用\博雅漢語\第一週\照片\芒果冰沙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5011924"/>
            <a:ext cx="1944216" cy="16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清大\碩二上\實習\上課用\博雅漢語\第一週\照片\漸層珍奶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8" t="16861" r="13482"/>
          <a:stretch/>
        </p:blipFill>
        <p:spPr bwMode="auto">
          <a:xfrm>
            <a:off x="7065434" y="5011924"/>
            <a:ext cx="1377955" cy="172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Desktop\清大\碩二上\實習\上課用\博雅漢語\第一週\照片\小籠包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13232"/>
            <a:ext cx="2018348" cy="13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SUS\Desktop\清大\碩二上\實習\上課用\博雅漢語\第一週\照片\滷肉飯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98" y="3587616"/>
            <a:ext cx="1984549" cy="13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SUS\Desktop\清大\碩二上\實習\上課用\博雅漢語\第一週\照片\下載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7616"/>
            <a:ext cx="1794790" cy="11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SUS\Desktop\清大\碩二上\實習\上課用\博雅漢語\第一週\照片\米糕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9"/>
          <a:stretch/>
        </p:blipFill>
        <p:spPr bwMode="auto">
          <a:xfrm>
            <a:off x="465170" y="3452983"/>
            <a:ext cx="1754380" cy="146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SUS\Desktop\清大\碩二上\實習\上課用\博雅漢語\第一週\照片\挫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23" y="5011924"/>
            <a:ext cx="1975689" cy="147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9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特别的台湾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https://www.youtube.com/watch?v=QaKYXgdHyAY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22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/>
              <a:t>You can find me at: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r>
              <a:rPr lang="en-US" altLang="zh-TW" dirty="0"/>
              <a:t>Office Hour: 14</a:t>
            </a:r>
            <a:r>
              <a:rPr lang="zh-TW" altLang="en-US" dirty="0"/>
              <a:t>：</a:t>
            </a:r>
            <a:r>
              <a:rPr lang="en-US" altLang="zh-TW" dirty="0"/>
              <a:t>30-16</a:t>
            </a:r>
            <a:r>
              <a:rPr lang="zh-TW" altLang="en-US" dirty="0"/>
              <a:t>：</a:t>
            </a:r>
            <a:r>
              <a:rPr lang="en-US" altLang="zh-TW" dirty="0"/>
              <a:t>00 every Tuesday</a:t>
            </a:r>
          </a:p>
          <a:p>
            <a:r>
              <a:rPr lang="en-US" altLang="zh-TW" dirty="0"/>
              <a:t>Office: building K 26</a:t>
            </a:r>
          </a:p>
          <a:p>
            <a:pPr marL="365125" indent="-365125"/>
            <a:r>
              <a:rPr lang="en-US" altLang="zh-TW" dirty="0"/>
              <a:t>  E-mail: cara92060732@gmail.com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604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492896"/>
            <a:ext cx="8229600" cy="990600"/>
          </a:xfrm>
        </p:spPr>
        <p:txBody>
          <a:bodyPr>
            <a:normAutofit fontScale="90000"/>
          </a:bodyPr>
          <a:lstStyle/>
          <a:p>
            <a:br>
              <a:rPr lang="zh-TW" altLang="en-US" dirty="0"/>
            </a:br>
            <a:r>
              <a:rPr lang="en-US" altLang="zh-TW" sz="5300" dirty="0"/>
              <a:t>Get to know each other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15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 questions 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选</a:t>
            </a:r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个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TW" altLang="en-US" dirty="0"/>
              <a:t>你最喜欢的食物是什么？</a:t>
            </a:r>
            <a:endParaRPr lang="en-US" altLang="zh-TW" dirty="0"/>
          </a:p>
          <a:p>
            <a:pPr marL="514350" indent="-514350">
              <a:buAutoNum type="arabicPeriod"/>
            </a:pPr>
            <a:r>
              <a:rPr lang="zh-TW" altLang="en-US" dirty="0"/>
              <a:t>你现在担心什么？</a:t>
            </a:r>
            <a:endParaRPr lang="en-US" altLang="zh-TW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在捷克，一定要做的事情是什么？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dirty="0"/>
              <a:t>如果动物会说话，你觉得什么动物最吵？为什么？</a:t>
            </a:r>
            <a:endParaRPr lang="en-US" altLang="zh-TW" dirty="0"/>
          </a:p>
          <a:p>
            <a:pPr marL="514350" indent="-514350">
              <a:buAutoNum type="arabicPeriod"/>
            </a:pPr>
            <a:r>
              <a:rPr lang="zh-TW" altLang="en-US" dirty="0"/>
              <a:t>你最喜欢的歌手是谁？</a:t>
            </a:r>
            <a:endParaRPr lang="en-US" altLang="zh-TW" dirty="0"/>
          </a:p>
          <a:p>
            <a:pPr marL="514350" indent="-514350">
              <a:buAutoNum type="arabicPeriod"/>
            </a:pPr>
            <a:r>
              <a:rPr lang="zh-TW" altLang="en-US" dirty="0"/>
              <a:t>今天早餐吃了什么？</a:t>
            </a:r>
            <a:endParaRPr lang="en-US" altLang="zh-TW" dirty="0"/>
          </a:p>
          <a:p>
            <a:pPr marL="514350" indent="-514350">
              <a:buAutoNum type="arabicPeriod"/>
            </a:pPr>
            <a:endParaRPr lang="en-US" altLang="zh-TW" dirty="0"/>
          </a:p>
          <a:p>
            <a:pPr marL="514350" indent="-514350"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6707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2128</TotalTime>
  <Words>1171</Words>
  <Application>Microsoft Office PowerPoint</Application>
  <PresentationFormat>如螢幕大小 (4:3)</PresentationFormat>
  <Paragraphs>203</Paragraphs>
  <Slides>41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7" baseType="lpstr">
      <vt:lpstr>微軟正黑體</vt:lpstr>
      <vt:lpstr>微軟正黑體 Light</vt:lpstr>
      <vt:lpstr>新細明體</vt:lpstr>
      <vt:lpstr>Arial</vt:lpstr>
      <vt:lpstr>Calibri</vt:lpstr>
      <vt:lpstr>清晰度</vt:lpstr>
      <vt:lpstr>Drill Fall 2018</vt:lpstr>
      <vt:lpstr>PowerPoint 簡報</vt:lpstr>
      <vt:lpstr>PowerPoint 簡報</vt:lpstr>
      <vt:lpstr>PowerPoint 簡報</vt:lpstr>
      <vt:lpstr>PowerPoint 簡報</vt:lpstr>
      <vt:lpstr>特别的台湾</vt:lpstr>
      <vt:lpstr>You can find me at: </vt:lpstr>
      <vt:lpstr> Get to know each other </vt:lpstr>
      <vt:lpstr>Fun questions 选2个</vt:lpstr>
      <vt:lpstr>Q &amp; A</vt:lpstr>
      <vt:lpstr>学习中文网站推荐</vt:lpstr>
      <vt:lpstr>复习</vt:lpstr>
      <vt:lpstr>什么</vt:lpstr>
      <vt:lpstr>练习</vt:lpstr>
      <vt:lpstr>练习-这个要怎么问？</vt:lpstr>
      <vt:lpstr>哪里/哪儿</vt:lpstr>
      <vt:lpstr>练习</vt:lpstr>
      <vt:lpstr>练习-这个要怎么问？</vt:lpstr>
      <vt:lpstr>为什么</vt:lpstr>
      <vt:lpstr>练习</vt:lpstr>
      <vt:lpstr>练习-这个要怎么问？</vt:lpstr>
      <vt:lpstr>什么时候</vt:lpstr>
      <vt:lpstr>练习</vt:lpstr>
      <vt:lpstr>练习-这个要怎么问？</vt:lpstr>
      <vt:lpstr>哪+measure word</vt:lpstr>
      <vt:lpstr>练习</vt:lpstr>
      <vt:lpstr>练习-这个要怎么问？</vt:lpstr>
      <vt:lpstr>怎么</vt:lpstr>
      <vt:lpstr>练习</vt:lpstr>
      <vt:lpstr>练习-这个要怎么问？</vt:lpstr>
      <vt:lpstr>谁</vt:lpstr>
      <vt:lpstr>练习</vt:lpstr>
      <vt:lpstr>练习-这个要怎么问？</vt:lpstr>
      <vt:lpstr>可以怎么问？</vt:lpstr>
      <vt:lpstr>可以怎么问？</vt:lpstr>
      <vt:lpstr>可以怎么问？</vt:lpstr>
      <vt:lpstr>可以怎么问？</vt:lpstr>
      <vt:lpstr>可以怎么问？</vt:lpstr>
      <vt:lpstr>PowerPoint 簡報</vt:lpstr>
      <vt:lpstr>最后……</vt:lpstr>
      <vt:lpstr>PowerPoint 簡報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Chinese  Fall 2018</dc:title>
  <dc:creator>ASUS</dc:creator>
  <cp:lastModifiedBy>李明璇</cp:lastModifiedBy>
  <cp:revision>83</cp:revision>
  <dcterms:created xsi:type="dcterms:W3CDTF">2018-09-16T08:39:54Z</dcterms:created>
  <dcterms:modified xsi:type="dcterms:W3CDTF">2018-12-08T21:50:45Z</dcterms:modified>
</cp:coreProperties>
</file>