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2"/>
  </p:notesMasterIdLst>
  <p:sldIdLst>
    <p:sldId id="256" r:id="rId2"/>
    <p:sldId id="328" r:id="rId3"/>
    <p:sldId id="305" r:id="rId4"/>
    <p:sldId id="299" r:id="rId5"/>
    <p:sldId id="300" r:id="rId6"/>
    <p:sldId id="301" r:id="rId7"/>
    <p:sldId id="310" r:id="rId8"/>
    <p:sldId id="306" r:id="rId9"/>
    <p:sldId id="307" r:id="rId10"/>
    <p:sldId id="308" r:id="rId11"/>
    <p:sldId id="309" r:id="rId12"/>
    <p:sldId id="311" r:id="rId13"/>
    <p:sldId id="302" r:id="rId14"/>
    <p:sldId id="303" r:id="rId15"/>
    <p:sldId id="312" r:id="rId16"/>
    <p:sldId id="313" r:id="rId17"/>
    <p:sldId id="314" r:id="rId18"/>
    <p:sldId id="316" r:id="rId19"/>
    <p:sldId id="315" r:id="rId20"/>
    <p:sldId id="317" r:id="rId21"/>
    <p:sldId id="327" r:id="rId22"/>
    <p:sldId id="320" r:id="rId23"/>
    <p:sldId id="304" r:id="rId24"/>
    <p:sldId id="321" r:id="rId25"/>
    <p:sldId id="322" r:id="rId26"/>
    <p:sldId id="323" r:id="rId27"/>
    <p:sldId id="318" r:id="rId28"/>
    <p:sldId id="319" r:id="rId29"/>
    <p:sldId id="324" r:id="rId30"/>
    <p:sldId id="326" r:id="rId3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818" autoAdjust="0"/>
  </p:normalViewPr>
  <p:slideViewPr>
    <p:cSldViewPr>
      <p:cViewPr varScale="1">
        <p:scale>
          <a:sx n="55" d="100"/>
          <a:sy n="55" d="100"/>
        </p:scale>
        <p:origin x="160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3C92A-734C-46CA-96A6-D79AAB75C374}" type="datetimeFigureOut">
              <a:rPr lang="zh-TW" altLang="en-US" smtClean="0"/>
              <a:t>2018/12/8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22AE8-97F8-4F76-A6EA-7FAF54DD5E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515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张天明是几年级？</a:t>
            </a:r>
            <a:endParaRPr lang="en-US" altLang="zh-CN" dirty="0"/>
          </a:p>
          <a:p>
            <a:r>
              <a:rPr lang="zh-CN" altLang="en-US" dirty="0"/>
              <a:t>他家离学校很远吗？</a:t>
            </a:r>
            <a:endParaRPr lang="en-US" altLang="zh-CN" dirty="0"/>
          </a:p>
          <a:p>
            <a:r>
              <a:rPr lang="zh-CN" altLang="en-US" dirty="0"/>
              <a:t>他怎么去学校？（坐飞机坐两个多小时，搭出租汽车）</a:t>
            </a:r>
            <a:endParaRPr lang="en-US" altLang="zh-CN" dirty="0"/>
          </a:p>
          <a:p>
            <a:r>
              <a:rPr lang="zh-CN" altLang="en-US" dirty="0"/>
              <a:t>他的爸爸妈妈是哪里人？</a:t>
            </a:r>
            <a:endParaRPr lang="en-US" altLang="zh-CN" dirty="0"/>
          </a:p>
          <a:p>
            <a:r>
              <a:rPr lang="zh-CN" altLang="en-US" dirty="0"/>
              <a:t>他在哪里出生？哪里长大？</a:t>
            </a:r>
            <a:endParaRPr lang="en-US" altLang="zh-CN" dirty="0"/>
          </a:p>
          <a:p>
            <a:r>
              <a:rPr lang="zh-CN" altLang="en-US" dirty="0"/>
              <a:t>张天明是哪三个字？</a:t>
            </a:r>
            <a:endParaRPr lang="en-US" altLang="zh-CN" dirty="0"/>
          </a:p>
          <a:p>
            <a:r>
              <a:rPr lang="zh-CN" altLang="en-US" dirty="0"/>
              <a:t>他住哪里？</a:t>
            </a:r>
            <a:endParaRPr lang="en-US" altLang="zh-CN" dirty="0"/>
          </a:p>
          <a:p>
            <a:r>
              <a:rPr lang="zh-CN" altLang="en-US" dirty="0"/>
              <a:t>他的电脑呢？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22AE8-97F8-4F76-A6EA-7FAF54DD5ED7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952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他怎么</a:t>
            </a:r>
            <a:r>
              <a:rPr lang="en-US" altLang="zh-CN"/>
              <a:t>le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22AE8-97F8-4F76-A6EA-7FAF54DD5ED7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7959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他鄉睡覺了嗎</a:t>
            </a:r>
            <a:r>
              <a:rPr lang="en-US" altLang="zh-TW" dirty="0"/>
              <a:t>/</a:t>
            </a:r>
            <a:r>
              <a:rPr lang="zh-TW" altLang="en-US" dirty="0"/>
              <a:t>他累了嗎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22AE8-97F8-4F76-A6EA-7FAF54DD5ED7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7015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同学问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22AE8-97F8-4F76-A6EA-7FAF54DD5ED7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8731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天天上个星期去广州了，今天回来了，他是怎么回来的？</a:t>
            </a:r>
            <a:endParaRPr lang="en-US" altLang="zh-CN" dirty="0"/>
          </a:p>
          <a:p>
            <a:r>
              <a:rPr lang="zh-CN" altLang="en-US" dirty="0"/>
              <a:t>那他怎么去的？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22AE8-97F8-4F76-A6EA-7FAF54DD5ED7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767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22AE8-97F8-4F76-A6EA-7FAF54DD5ED7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1643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因为。。。第一。。。第二。。。第三。。。</a:t>
            </a:r>
            <a:endParaRPr lang="en-US" altLang="zh-CN" dirty="0"/>
          </a:p>
          <a:p>
            <a:r>
              <a:rPr lang="zh-CN" altLang="en-US" dirty="0"/>
              <a:t>因为。。。除了。。。以外，再说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22AE8-97F8-4F76-A6EA-7FAF54DD5ED7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9677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C5D-92D0-4241-975A-2B52A4AC99A9}" type="datetimeFigureOut">
              <a:rPr lang="zh-TW" altLang="en-US" smtClean="0"/>
              <a:t>2018/12/8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2FC0-DC58-4926-85A1-BDF1A188A5DD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C5D-92D0-4241-975A-2B52A4AC99A9}" type="datetimeFigureOut">
              <a:rPr lang="zh-TW" altLang="en-US" smtClean="0"/>
              <a:t>2018/12/8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2FC0-DC58-4926-85A1-BDF1A188A5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C5D-92D0-4241-975A-2B52A4AC99A9}" type="datetimeFigureOut">
              <a:rPr lang="zh-TW" altLang="en-US" smtClean="0"/>
              <a:t>2018/12/8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2FC0-DC58-4926-85A1-BDF1A188A5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C5D-92D0-4241-975A-2B52A4AC99A9}" type="datetimeFigureOut">
              <a:rPr lang="zh-TW" altLang="en-US" smtClean="0"/>
              <a:t>2018/12/8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2FC0-DC58-4926-85A1-BDF1A188A5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C5D-92D0-4241-975A-2B52A4AC99A9}" type="datetimeFigureOut">
              <a:rPr lang="zh-TW" altLang="en-US" smtClean="0"/>
              <a:t>2018/12/8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2FC0-DC58-4926-85A1-BDF1A188A5DD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C5D-92D0-4241-975A-2B52A4AC99A9}" type="datetimeFigureOut">
              <a:rPr lang="zh-TW" altLang="en-US" smtClean="0"/>
              <a:t>2018/12/8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2FC0-DC58-4926-85A1-BDF1A188A5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C5D-92D0-4241-975A-2B52A4AC99A9}" type="datetimeFigureOut">
              <a:rPr lang="zh-TW" altLang="en-US" smtClean="0"/>
              <a:t>2018/12/8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2FC0-DC58-4926-85A1-BDF1A188A5DD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C5D-92D0-4241-975A-2B52A4AC99A9}" type="datetimeFigureOut">
              <a:rPr lang="zh-TW" altLang="en-US" smtClean="0"/>
              <a:t>2018/12/8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2FC0-DC58-4926-85A1-BDF1A188A5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C5D-92D0-4241-975A-2B52A4AC99A9}" type="datetimeFigureOut">
              <a:rPr lang="zh-TW" altLang="en-US" smtClean="0"/>
              <a:t>2018/12/8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2FC0-DC58-4926-85A1-BDF1A188A5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C5D-92D0-4241-975A-2B52A4AC99A9}" type="datetimeFigureOut">
              <a:rPr lang="zh-TW" altLang="en-US" smtClean="0"/>
              <a:t>2018/12/8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2FC0-DC58-4926-85A1-BDF1A188A5DD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C5D-92D0-4241-975A-2B52A4AC99A9}" type="datetimeFigureOut">
              <a:rPr lang="zh-TW" altLang="en-US" smtClean="0"/>
              <a:t>2018/12/8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2FC0-DC58-4926-85A1-BDF1A188A5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5AC7C5D-92D0-4241-975A-2B52A4AC99A9}" type="datetimeFigureOut">
              <a:rPr lang="zh-TW" altLang="en-US" smtClean="0"/>
              <a:t>2018/12/8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6B22FC0-DC58-4926-85A1-BDF1A188A5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1371600"/>
            <a:ext cx="8496944" cy="1927225"/>
          </a:xfrm>
        </p:spPr>
        <p:txBody>
          <a:bodyPr>
            <a:normAutofit/>
          </a:bodyPr>
          <a:lstStyle/>
          <a:p>
            <a:r>
              <a:rPr lang="en-US" altLang="zh-TW" b="1" dirty="0"/>
              <a:t>Drill</a:t>
            </a:r>
            <a:br>
              <a:rPr lang="en-US" altLang="zh-TW" b="1" dirty="0"/>
            </a:br>
            <a:r>
              <a:rPr lang="en-US" altLang="zh-TW" b="1" dirty="0"/>
              <a:t>Fall 2018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</p:spPr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吴明桦</a:t>
            </a:r>
            <a:r>
              <a:rPr lang="zh-TW" altLang="en-US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</a:rPr>
              <a:t>Wu Ming-</a:t>
            </a:r>
            <a:r>
              <a:rPr lang="en-US" altLang="zh-TW" dirty="0" err="1">
                <a:solidFill>
                  <a:schemeClr val="tx1"/>
                </a:solidFill>
              </a:rPr>
              <a:t>hua</a:t>
            </a:r>
            <a:r>
              <a:rPr lang="en-US" altLang="zh-TW" dirty="0">
                <a:solidFill>
                  <a:schemeClr val="tx1"/>
                </a:solidFill>
              </a:rPr>
              <a:t> (Cara)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988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170" name="Picture 2" descr="C:\Users\ASUS\Desktop\清大\碩二上\實習\上課用\drill\GROUP 3\圖片\哭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15" y="1196752"/>
            <a:ext cx="6950797" cy="4641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8120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194" name="Picture 2" descr="C:\Users\ASUS\Desktop\清大\碩二上\實習\上課用\drill\GROUP 3\圖片\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76872"/>
            <a:ext cx="7388346" cy="255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60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上周末你去哪儿了？</a:t>
            </a:r>
            <a:endParaRPr lang="en-US" altLang="zh-CN" sz="4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你去那儿做什么？</a:t>
            </a:r>
            <a:endParaRPr lang="en-US" altLang="zh-CN" sz="4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你昨天晚上吃了什么？</a:t>
            </a:r>
            <a:endParaRPr lang="en-US" altLang="zh-CN" sz="4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你今天早上吃了什么？</a:t>
            </a:r>
            <a:endParaRPr lang="en-US" altLang="zh-CN" sz="4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这个月你买什么东西了？</a:t>
            </a:r>
            <a:endParaRPr lang="en-US" altLang="zh-CN" sz="4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2428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你和十年前一样吗？哪里不一样？</a:t>
            </a:r>
            <a:endParaRPr lang="zh-TW" altLang="en-US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5001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语法</a:t>
            </a:r>
            <a:r>
              <a:rPr lang="en-US" altLang="zh-CN" dirty="0"/>
              <a:t>-</a:t>
            </a:r>
            <a:r>
              <a:rPr lang="zh-CN" altLang="en-US" dirty="0"/>
              <a:t>是</a:t>
            </a:r>
            <a:r>
              <a:rPr lang="en-US" altLang="zh-CN" dirty="0"/>
              <a:t>......</a:t>
            </a:r>
            <a:r>
              <a:rPr lang="zh-CN" altLang="en-US" dirty="0"/>
              <a:t>的</a:t>
            </a:r>
            <a:r>
              <a:rPr lang="en-US" altLang="zh-CN" dirty="0"/>
              <a:t>……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 descr="C:\Users\ASUS\Desktop\清大\碩二上\實習\上課用\drill\GROUP 3\圖片\下飞机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56792"/>
            <a:ext cx="6976417" cy="4646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5220072" y="1968084"/>
            <a:ext cx="1368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天天</a:t>
            </a:r>
            <a:endParaRPr lang="zh-TW" altLang="en-US" sz="4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7115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 descr="C:\Users\ASUS\Desktop\清大\碩二上\實習\上課用\drill\GROUP 3\圖片\飞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00808"/>
            <a:ext cx="6299702" cy="4192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乘號 3"/>
          <p:cNvSpPr/>
          <p:nvPr/>
        </p:nvSpPr>
        <p:spPr>
          <a:xfrm>
            <a:off x="1115616" y="1340768"/>
            <a:ext cx="2160240" cy="2160240"/>
          </a:xfrm>
          <a:prstGeom prst="mathMultiply">
            <a:avLst>
              <a:gd name="adj1" fmla="val 105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16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 descr="C:\Users\ASUS\Desktop\清大\碩二上\實習\上課用\drill\GROUP 3\圖片\火车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76872"/>
            <a:ext cx="5670550" cy="3906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乘號 4"/>
          <p:cNvSpPr/>
          <p:nvPr/>
        </p:nvSpPr>
        <p:spPr>
          <a:xfrm>
            <a:off x="1115616" y="1340768"/>
            <a:ext cx="2160240" cy="2160240"/>
          </a:xfrm>
          <a:prstGeom prst="mathMultiply">
            <a:avLst>
              <a:gd name="adj1" fmla="val 105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937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 descr="C:\Users\ASUS\Desktop\清大\碩二上\實習\上課用\drill\GROUP 3\圖片\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4" y="1844824"/>
            <a:ext cx="6960773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乘號 4"/>
          <p:cNvSpPr/>
          <p:nvPr/>
        </p:nvSpPr>
        <p:spPr>
          <a:xfrm>
            <a:off x="1115616" y="1124744"/>
            <a:ext cx="2160240" cy="2160240"/>
          </a:xfrm>
          <a:prstGeom prst="mathMultiply">
            <a:avLst>
              <a:gd name="adj1" fmla="val 105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3665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146" name="Picture 2" descr="C:\Users\ASUS\Desktop\清大\碩二上\實習\上課用\drill\GROUP 3\圖片\公共汽车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5" y="8382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乘號 4"/>
          <p:cNvSpPr/>
          <p:nvPr/>
        </p:nvSpPr>
        <p:spPr>
          <a:xfrm>
            <a:off x="899592" y="548680"/>
            <a:ext cx="2160240" cy="2160240"/>
          </a:xfrm>
          <a:prstGeom prst="mathMultiply">
            <a:avLst>
              <a:gd name="adj1" fmla="val 105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875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122" name="Picture 2" descr="C:\Users\ASUS\Desktop\清大\碩二上\實習\上課用\drill\GROUP 3\圖片\走路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62" y="1484784"/>
            <a:ext cx="7317200" cy="4188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13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生词</a:t>
            </a:r>
            <a:endParaRPr lang="zh-TW" altLang="en-US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https://quizlet.com/323456941/l1-flash-cards/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67323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你去过布拉格吗？</a:t>
            </a:r>
            <a:endParaRPr lang="en-US" altLang="zh-CN" sz="4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zh-CN" altLang="en-US" sz="4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你是什么时候去的？</a:t>
            </a:r>
            <a:endParaRPr lang="en-US" altLang="zh-CN" sz="4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zh-CN" altLang="en-US" sz="4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你是怎么去的？</a:t>
            </a:r>
            <a:endParaRPr lang="en-US" altLang="zh-CN" sz="4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zh-CN" altLang="en-US" sz="4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你和谁一起去的？</a:t>
            </a:r>
            <a:endParaRPr lang="zh-TW" altLang="en-US" sz="4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0462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27784" y="2996953"/>
            <a:ext cx="4330824" cy="194421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zh-CN" altLang="en-US" sz="4400" dirty="0"/>
              <a:t>姓名：</a:t>
            </a:r>
            <a:endParaRPr lang="en-US" altLang="zh-CN" sz="4400" dirty="0"/>
          </a:p>
          <a:p>
            <a:r>
              <a:rPr lang="zh-CN" altLang="en-US" sz="4400" dirty="0"/>
              <a:t>生日：</a:t>
            </a:r>
            <a:endParaRPr lang="en-US" altLang="zh-CN" sz="4400" dirty="0"/>
          </a:p>
          <a:p>
            <a:r>
              <a:rPr lang="zh-CN" altLang="en-US" sz="4400" dirty="0"/>
              <a:t>出生地：</a:t>
            </a:r>
            <a:endParaRPr lang="zh-TW" altLang="en-US" sz="4400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pPr algn="ctr"/>
            <a:r>
              <a:rPr lang="zh-CN" altLang="en-US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调查</a:t>
            </a:r>
            <a:endParaRPr lang="zh-TW" altLang="en-US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566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用“是</a:t>
            </a:r>
            <a:r>
              <a:rPr lang="en-US" altLang="zh-CN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……</a:t>
            </a:r>
            <a:r>
              <a:rPr lang="zh-CN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的”句就画线部分进行提问，并做出回答</a:t>
            </a:r>
            <a:endParaRPr lang="zh-TW" altLang="en-US" sz="32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大卫</a:t>
            </a:r>
            <a:r>
              <a:rPr lang="zh-CN" altLang="en-US" sz="3600" u="sng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骑自行车</a:t>
            </a: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去学校了。</a:t>
            </a:r>
            <a:endParaRPr lang="en-US" altLang="zh-CN" sz="36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A: ____________________________?</a:t>
            </a:r>
          </a:p>
          <a:p>
            <a:pPr marL="0" indent="0">
              <a:buNone/>
            </a:pPr>
            <a:r>
              <a:rPr lang="en-US" altLang="zh-TW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B: ____________________________</a:t>
            </a: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zh-TW" altLang="en-US" sz="36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09831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我妈妈</a:t>
            </a:r>
            <a:r>
              <a:rPr lang="zh-CN" altLang="en-US" sz="4400" u="sng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昨天</a:t>
            </a:r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去超市了。</a:t>
            </a:r>
            <a:endParaRPr lang="en-US" altLang="zh-CN" sz="4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A: ____________________________?</a:t>
            </a:r>
          </a:p>
          <a:p>
            <a:pPr marL="0" indent="0">
              <a:buNone/>
            </a:pPr>
            <a:r>
              <a:rPr lang="en-US" altLang="zh-TW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B: ____________________________</a:t>
            </a:r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zh-TW" altLang="en-US" sz="4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946761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我</a:t>
            </a:r>
            <a:r>
              <a:rPr lang="zh-CN" altLang="en-US" sz="4400" u="sng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在商场</a:t>
            </a:r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买了一条裙子。</a:t>
            </a:r>
            <a:endParaRPr lang="en-US" altLang="zh-CN" sz="4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A: ____________________________?</a:t>
            </a:r>
          </a:p>
          <a:p>
            <a:pPr marL="0" indent="0">
              <a:buNone/>
            </a:pPr>
            <a:r>
              <a:rPr lang="en-US" altLang="zh-TW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B: ____________________________</a:t>
            </a:r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zh-TW" altLang="en-US" sz="4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88276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我昨天</a:t>
            </a:r>
            <a:r>
              <a:rPr lang="zh-CN" altLang="en-US" sz="4400" u="sng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和大卫</a:t>
            </a:r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一起看电影了。</a:t>
            </a:r>
            <a:endParaRPr lang="en-US" altLang="zh-CN" sz="4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A: ____________________________?</a:t>
            </a:r>
          </a:p>
          <a:p>
            <a:pPr marL="0" indent="0">
              <a:buNone/>
            </a:pPr>
            <a:r>
              <a:rPr lang="en-US" altLang="zh-TW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B: ____________________________</a:t>
            </a:r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zh-TW" altLang="en-US" sz="4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2348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妈妈把电脑送来了。</a:t>
            </a:r>
            <a:endParaRPr lang="en-US" altLang="zh-CN" sz="4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A: ____________________________?</a:t>
            </a:r>
          </a:p>
          <a:p>
            <a:pPr marL="0" indent="0">
              <a:buNone/>
            </a:pPr>
            <a:r>
              <a:rPr lang="en-US" altLang="zh-TW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B: ____________________________</a:t>
            </a:r>
            <a:r>
              <a:rPr lang="zh-CN" altLang="en-US" sz="4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zh-TW" altLang="en-US" sz="4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50426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用“了”或“的”</a:t>
            </a:r>
            <a:endParaRPr lang="zh-TW" altLang="en-US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A: </a:t>
            </a: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她男朋友去英国</a:t>
            </a:r>
            <a:r>
              <a:rPr lang="en-US" altLang="zh-CN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______</a:t>
            </a: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en-US" altLang="zh-CN" sz="36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B: </a:t>
            </a: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是吗？什么时候去</a:t>
            </a:r>
            <a:r>
              <a:rPr lang="en-US" altLang="zh-CN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______</a:t>
            </a: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？</a:t>
            </a:r>
            <a:endParaRPr lang="en-US" altLang="zh-CN" sz="36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A:</a:t>
            </a: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两个星期以前。</a:t>
            </a:r>
            <a:endParaRPr lang="en-US" altLang="zh-TW" sz="36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B: </a:t>
            </a: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和谁一起去</a:t>
            </a:r>
            <a:r>
              <a:rPr lang="en-US" altLang="zh-CN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______</a:t>
            </a: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？</a:t>
            </a:r>
            <a:endParaRPr lang="en-US" altLang="zh-TW" sz="36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A:</a:t>
            </a: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好像是和他的朋友一起去</a:t>
            </a:r>
            <a:r>
              <a:rPr lang="en-US" altLang="zh-CN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______</a:t>
            </a: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en-US" altLang="zh-TW" sz="36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B: </a:t>
            </a: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回来</a:t>
            </a:r>
            <a:r>
              <a:rPr lang="en-US" altLang="zh-CN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______</a:t>
            </a: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吗？</a:t>
            </a:r>
            <a:endParaRPr lang="en-US" altLang="zh-TW" sz="36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A:</a:t>
            </a: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不知道。</a:t>
            </a:r>
            <a:endParaRPr lang="en-US" altLang="zh-TW" sz="36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zh-TW" altLang="en-US" sz="2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11504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A: </a:t>
            </a:r>
            <a:r>
              <a:rPr lang="zh-CN" altLang="en-US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我昨天买</a:t>
            </a:r>
            <a:r>
              <a:rPr lang="en-US" altLang="zh-CN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______</a:t>
            </a:r>
            <a:r>
              <a:rPr lang="zh-CN" altLang="en-US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一件衣服。你看怎么样</a:t>
            </a:r>
            <a:r>
              <a:rPr lang="en-US" altLang="zh-CN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?</a:t>
            </a:r>
          </a:p>
          <a:p>
            <a:pPr marL="0" indent="0">
              <a:buNone/>
            </a:pPr>
            <a:r>
              <a:rPr lang="en-US" altLang="zh-TW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B: </a:t>
            </a:r>
            <a:r>
              <a:rPr lang="zh-CN" altLang="en-US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不错。多少钱买</a:t>
            </a:r>
            <a:r>
              <a:rPr lang="en-US" altLang="zh-CN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______</a:t>
            </a:r>
            <a:r>
              <a:rPr lang="zh-CN" altLang="en-US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？</a:t>
            </a:r>
            <a:endParaRPr lang="en-US" altLang="zh-CN" sz="40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A: </a:t>
            </a:r>
            <a:r>
              <a:rPr lang="en-US" altLang="zh-CN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200</a:t>
            </a:r>
            <a:r>
              <a:rPr lang="zh-CN" altLang="en-US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元。</a:t>
            </a:r>
            <a:endParaRPr lang="en-US" altLang="zh-TW" sz="40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B: </a:t>
            </a:r>
            <a:r>
              <a:rPr lang="zh-CN" altLang="en-US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在哪家商场买</a:t>
            </a:r>
            <a:r>
              <a:rPr lang="en-US" altLang="zh-CN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______</a:t>
            </a:r>
            <a:r>
              <a:rPr lang="zh-CN" altLang="en-US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？</a:t>
            </a:r>
            <a:endParaRPr lang="en-US" altLang="zh-TW" sz="40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A:</a:t>
            </a:r>
            <a:r>
              <a:rPr lang="zh-CN" altLang="en-US" sz="40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火车站附近的商场。</a:t>
            </a:r>
            <a:endParaRPr lang="en-US" altLang="zh-TW" sz="40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22598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除了</a:t>
            </a:r>
            <a:r>
              <a:rPr lang="en-US" altLang="zh-CN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……</a:t>
            </a:r>
            <a:r>
              <a:rPr lang="zh-CN" altLang="en-US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以外</a:t>
            </a:r>
            <a:endParaRPr lang="zh-TW" altLang="en-US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1. </a:t>
            </a:r>
            <a:r>
              <a:rPr lang="zh-CN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我们班只有天明没有去上海。</a:t>
            </a:r>
            <a:endParaRPr lang="en-US" altLang="zh-CN" sz="2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en-US" altLang="zh-CN" sz="2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CN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————————————————</a:t>
            </a:r>
            <a:r>
              <a:rPr lang="zh-CN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en-US" altLang="zh-CN" sz="2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CN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2. </a:t>
            </a:r>
            <a:r>
              <a:rPr lang="zh-CN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我们昨天去了书店，还去了图书馆。</a:t>
            </a:r>
            <a:endParaRPr lang="en-US" altLang="zh-CN" sz="2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en-US" altLang="zh-TW" sz="2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CN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————————————————</a:t>
            </a:r>
            <a:r>
              <a:rPr lang="zh-CN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en-US" altLang="zh-CN" sz="2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CN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3. </a:t>
            </a:r>
            <a:r>
              <a:rPr lang="zh-CN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我们班柯林喜欢唱歌，安娜也喜欢唱歌。</a:t>
            </a:r>
            <a:endParaRPr lang="en-US" altLang="zh-CN" sz="2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en-US" altLang="zh-CN" sz="2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CN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————————————————</a:t>
            </a:r>
            <a:r>
              <a:rPr lang="zh-CN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en-US" altLang="zh-CN" sz="2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CN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4.</a:t>
            </a:r>
            <a:r>
              <a:rPr lang="zh-CN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在我们班，小张喜欢语法，小王也喜欢语法。</a:t>
            </a:r>
            <a:endParaRPr lang="en-US" altLang="zh-CN" sz="2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en-US" altLang="zh-CN" sz="2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CN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————————————————</a:t>
            </a:r>
            <a:r>
              <a:rPr lang="zh-CN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en-US" altLang="zh-CN" sz="2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65443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C:\Users\ASUS\Desktop\清大\碩二上\實習\上課用\drill\GROUP 3\圖片\第一課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41" y="908720"/>
            <a:ext cx="7753350" cy="527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1547664" y="908720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张天明</a:t>
            </a:r>
            <a:endParaRPr lang="zh-TW" altLang="en-US" sz="48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724128" y="516849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柯林</a:t>
            </a:r>
            <a:endParaRPr lang="en-US" altLang="zh-CN" sz="48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447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回信</a:t>
            </a:r>
            <a:endParaRPr lang="zh-TW" altLang="en-US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发件人：方静</a:t>
            </a:r>
            <a:endParaRPr lang="en-US" altLang="zh-CN" sz="36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邮件主题：住在哪儿？</a:t>
            </a:r>
            <a:endParaRPr lang="en-US" altLang="zh-CN" sz="36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      </a:t>
            </a:r>
            <a:r>
              <a:rPr lang="zh-CN" altLang="en-US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下个学期我就要到捷克去读大学了，除了住宿问题还没有解决以外，其他都办好了。从马萨里克大学那边寄来的资料中知道，我可以申请学校的新生宿舍，或者在外面租房子。我不知道选择哪种比较好，请谈谈你的看法，谢谢！</a:t>
            </a:r>
            <a:endParaRPr lang="zh-TW" altLang="en-US" sz="36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7932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语法</a:t>
            </a:r>
            <a:r>
              <a:rPr lang="en-US" altLang="zh-CN" dirty="0"/>
              <a:t>-</a:t>
            </a:r>
            <a:r>
              <a:rPr lang="zh-CN" altLang="en-US" dirty="0"/>
              <a:t>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 descr="C:\Users\ASUS\Desktop\清大\碩二上\實習\上課用\drill\GROUP 3\圖片\绿苹果树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10" y="2684619"/>
            <a:ext cx="3890046" cy="283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SUS\Desktop\清大\碩二上\實習\上課用\drill\GROUP 3\圖片\红苹果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385374"/>
            <a:ext cx="3175620" cy="317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399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 descr="C:\Users\ASUS\Desktop\清大\碩二上\實習\上課用\drill\GROUP 3\圖片\跑步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44824"/>
            <a:ext cx="6805276" cy="3657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81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 descr="C:\Users\ASUS\Desktop\清大\碩二上\實習\上課用\drill\GROUP 3\圖片\黄枫叶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563"/>
          <a:stretch/>
        </p:blipFill>
        <p:spPr bwMode="auto">
          <a:xfrm>
            <a:off x="5004048" y="2394722"/>
            <a:ext cx="3710948" cy="307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SUS\Desktop\清大\碩二上\實習\上課用\drill\GROUP 3\圖片\树叶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56" r="-779"/>
          <a:stretch/>
        </p:blipFill>
        <p:spPr bwMode="auto">
          <a:xfrm>
            <a:off x="594927" y="2186341"/>
            <a:ext cx="4012163" cy="3278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95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 descr="C:\Users\ASUS\Desktop\清大\碩二上\實習\上課用\drill\GROUP 3\圖片\下雨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833438"/>
            <a:ext cx="9144000" cy="605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368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122" name="Picture 2" descr="C:\Users\ASUS\Desktop\清大\碩二上\實習\上課用\drill\GROUP 3\圖片\开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060848"/>
            <a:ext cx="5447530" cy="3658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838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146" name="Picture 2" descr="C:\Users\ASUS\Desktop\清大\碩二上\實習\上課用\drill\GROUP 3\圖片\笑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32856"/>
            <a:ext cx="5212848" cy="3466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839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清晰度">
  <a:themeElements>
    <a:clrScheme name="清晰度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清晰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2801</TotalTime>
  <Words>689</Words>
  <Application>Microsoft Office PowerPoint</Application>
  <PresentationFormat>如螢幕大小 (4:3)</PresentationFormat>
  <Paragraphs>91</Paragraphs>
  <Slides>30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35" baseType="lpstr">
      <vt:lpstr>微軟正黑體 Light</vt:lpstr>
      <vt:lpstr>新細明體</vt:lpstr>
      <vt:lpstr>Arial</vt:lpstr>
      <vt:lpstr>Calibri</vt:lpstr>
      <vt:lpstr>清晰度</vt:lpstr>
      <vt:lpstr>Drill Fall 2018</vt:lpstr>
      <vt:lpstr>生词</vt:lpstr>
      <vt:lpstr>PowerPoint 簡報</vt:lpstr>
      <vt:lpstr>语法-了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你和十年前一样吗？哪里不一样？</vt:lpstr>
      <vt:lpstr>语法-是......的……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调查</vt:lpstr>
      <vt:lpstr>用“是……的”句就画线部分进行提问，并做出回答</vt:lpstr>
      <vt:lpstr>PowerPoint 簡報</vt:lpstr>
      <vt:lpstr>PowerPoint 簡報</vt:lpstr>
      <vt:lpstr>PowerPoint 簡報</vt:lpstr>
      <vt:lpstr>PowerPoint 簡報</vt:lpstr>
      <vt:lpstr>用“了”或“的”</vt:lpstr>
      <vt:lpstr>PowerPoint 簡報</vt:lpstr>
      <vt:lpstr>除了……以外</vt:lpstr>
      <vt:lpstr>回信</vt:lpstr>
    </vt:vector>
  </TitlesOfParts>
  <Company>C.M.T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Chinese  Fall 2018</dc:title>
  <dc:creator>ASUS</dc:creator>
  <cp:lastModifiedBy>李明璇</cp:lastModifiedBy>
  <cp:revision>105</cp:revision>
  <dcterms:created xsi:type="dcterms:W3CDTF">2018-09-16T08:39:54Z</dcterms:created>
  <dcterms:modified xsi:type="dcterms:W3CDTF">2018-12-08T21:50:29Z</dcterms:modified>
</cp:coreProperties>
</file>