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65" r:id="rId2"/>
    <p:sldId id="257" r:id="rId3"/>
    <p:sldId id="266" r:id="rId4"/>
    <p:sldId id="272" r:id="rId5"/>
    <p:sldId id="268" r:id="rId6"/>
    <p:sldId id="267" r:id="rId7"/>
    <p:sldId id="270" r:id="rId8"/>
    <p:sldId id="269" r:id="rId9"/>
    <p:sldId id="271" r:id="rId10"/>
    <p:sldId id="258" r:id="rId11"/>
    <p:sldId id="273" r:id="rId12"/>
    <p:sldId id="277" r:id="rId13"/>
    <p:sldId id="274" r:id="rId14"/>
    <p:sldId id="275" r:id="rId15"/>
    <p:sldId id="278" r:id="rId16"/>
    <p:sldId id="279" r:id="rId17"/>
    <p:sldId id="280" r:id="rId18"/>
    <p:sldId id="281" r:id="rId19"/>
    <p:sldId id="282" r:id="rId20"/>
    <p:sldId id="284" r:id="rId21"/>
    <p:sldId id="285" r:id="rId22"/>
    <p:sldId id="287" r:id="rId23"/>
    <p:sldId id="286" r:id="rId24"/>
    <p:sldId id="288" r:id="rId25"/>
    <p:sldId id="289" r:id="rId26"/>
    <p:sldId id="290" r:id="rId27"/>
    <p:sldId id="291" r:id="rId28"/>
    <p:sldId id="302" r:id="rId29"/>
    <p:sldId id="303" r:id="rId30"/>
    <p:sldId id="292" r:id="rId31"/>
    <p:sldId id="293" r:id="rId32"/>
    <p:sldId id="294" r:id="rId33"/>
    <p:sldId id="300" r:id="rId34"/>
    <p:sldId id="301" r:id="rId35"/>
    <p:sldId id="296" r:id="rId36"/>
    <p:sldId id="297" r:id="rId37"/>
    <p:sldId id="298" r:id="rId38"/>
    <p:sldId id="295" r:id="rId39"/>
    <p:sldId id="299" r:id="rId40"/>
    <p:sldId id="262" r:id="rId4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FZYaoTi" panose="020B0604020202020204" charset="-122"/>
      <p:regular r:id="rId47"/>
    </p:embeddedFont>
    <p:embeddedFont>
      <p:font typeface="宋体" panose="02010600030101010101" pitchFamily="2" charset="-122"/>
      <p:regular r:id="rId48"/>
    </p:embeddedFont>
    <p:embeddedFont>
      <p:font typeface="方正正大黑简体" panose="020B0604020202020204" charset="-122"/>
      <p:regular r:id="rId49"/>
    </p:embeddedFont>
    <p:embeddedFont>
      <p:font typeface="Arial Black" panose="020B0A04020102020204" pitchFamily="34" charset="0"/>
      <p:bold r:id="rId50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>
          <p15:clr>
            <a:srgbClr val="A4A3A4"/>
          </p15:clr>
        </p15:guide>
        <p15:guide id="2" pos="7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6CFFC"/>
    <a:srgbClr val="F7E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654" y="114"/>
      </p:cViewPr>
      <p:guideLst>
        <p:guide orient="horz" pos="2074"/>
        <p:guide pos="74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447DA-F9B0-40EA-BAF6-83741F7124CF}" type="datetimeFigureOut">
              <a:rPr lang="zh-TW" altLang="en-US" smtClean="0"/>
              <a:t>2018/10/18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B5FC0-210D-413D-9F64-0AD40864ED0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894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B5FC0-210D-413D-9F64-0AD40864ED04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6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B5FC0-210D-413D-9F64-0AD40864ED04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6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Indicates a sequence</a:t>
            </a:r>
            <a:r>
              <a:rPr lang="en-US" altLang="zh-TW" baseline="0" dirty="0" smtClean="0"/>
              <a:t> of events with B taking place right after A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B5FC0-210D-413D-9F64-0AD40864ED0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9535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Indicates a sequence</a:t>
            </a:r>
            <a:r>
              <a:rPr lang="en-US" altLang="zh-TW" baseline="0" dirty="0" smtClean="0"/>
              <a:t> of events with B taking place right after A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B5FC0-210D-413D-9F64-0AD40864ED04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9535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Indicates a sequence</a:t>
            </a:r>
            <a:r>
              <a:rPr lang="en-US" altLang="zh-TW" baseline="0" dirty="0" smtClean="0"/>
              <a:t> of events with B taking place right after A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B5FC0-210D-413D-9F64-0AD40864ED04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953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73A08-47F0-42B3-9953-08186617B31C}" type="datetime1">
              <a:rPr lang="zh-CN" altLang="en-US"/>
              <a:pPr/>
              <a:t>2018/10/18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864BD-1503-4CB9-9A28-914F6369CDD3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1189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73A08-47F0-42B3-9953-08186617B31C}" type="datetime1">
              <a:rPr lang="zh-CN" altLang="en-US"/>
              <a:pPr/>
              <a:t>2018/10/18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A4135-724E-49BE-85AF-ACEF5B22F5AA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31385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73A08-47F0-42B3-9953-08186617B31C}" type="datetime1">
              <a:rPr lang="zh-CN" altLang="en-US"/>
              <a:pPr/>
              <a:t>2018/10/18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CC0DD-0CAB-4E53-B801-E806ABE50381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1097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fld id="{D4A73A08-47F0-42B3-9953-08186617B31C}" type="datetime1">
              <a:rPr lang="zh-CN" altLang="en-US"/>
              <a:pPr/>
              <a:t>2018/10/18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fld id="{D131BF5C-D45F-41AC-9D09-82D667F52119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0336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73A08-47F0-42B3-9953-08186617B31C}" type="datetime1">
              <a:rPr lang="zh-CN" altLang="en-US"/>
              <a:pPr/>
              <a:t>2018/10/18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2CA22-96F0-48BA-8397-209FE113A1B9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1503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73A08-47F0-42B3-9953-08186617B31C}" type="datetime1">
              <a:rPr lang="zh-CN" altLang="en-US"/>
              <a:pPr/>
              <a:t>2018/10/18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5294D-D5FC-4AFE-B073-DB97872FCBDD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810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73A08-47F0-42B3-9953-08186617B31C}" type="datetime1">
              <a:rPr lang="zh-CN" altLang="en-US"/>
              <a:pPr/>
              <a:t>2018/10/18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73C9A-452C-4137-9269-0AE865AC4588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7965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73A08-47F0-42B3-9953-08186617B31C}" type="datetime1">
              <a:rPr lang="zh-CN" altLang="en-US"/>
              <a:pPr/>
              <a:t>2018/10/18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CCD4B-A721-4734-A548-EA9AA2B5AF8F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2143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73A08-47F0-42B3-9953-08186617B31C}" type="datetime1">
              <a:rPr lang="zh-CN" altLang="en-US"/>
              <a:pPr/>
              <a:t>2018/10/18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B3D61-2B70-43F9-81FA-511504797F04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5697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73A08-47F0-42B3-9953-08186617B31C}" type="datetime1">
              <a:rPr lang="zh-CN" altLang="en-US"/>
              <a:pPr/>
              <a:t>2018/10/18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9E900-1BA0-4872-A570-1454A7684A15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332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73A08-47F0-42B3-9953-08186617B31C}" type="datetime1">
              <a:rPr lang="zh-CN" altLang="en-US"/>
              <a:pPr/>
              <a:t>2018/10/18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203D4-C5CF-483A-A69D-6FF7DA18F46C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3518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73A08-47F0-42B3-9953-08186617B31C}" type="datetime1">
              <a:rPr lang="zh-CN" altLang="en-US"/>
              <a:pPr/>
              <a:t>2018/10/18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D2B654-1A15-4F4E-9BD5-D1E54549FD90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220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D4A73A08-47F0-42B3-9953-08186617B31C}" type="datetime1">
              <a:rPr lang="zh-CN" altLang="en-US"/>
              <a:pPr/>
              <a:t>2018/10/18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C9407E2-5952-4E0F-B224-6164903C9F11}" type="slidenum">
              <a:rPr lang="zh-CN" altLang="en-US"/>
              <a:pPr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u"/>
  </p:transition>
  <p:hf sldNum="0" hdr="0" ftr="0"/>
  <p:txStyles>
    <p:titleStyle>
      <a:lvl1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2pPr>
      <a:lvl3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3pPr>
      <a:lvl4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4pPr>
      <a:lvl5pPr marL="9144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  <a:sym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任意多边形 151"/>
          <p:cNvSpPr>
            <a:spLocks noChangeArrowheads="1"/>
          </p:cNvSpPr>
          <p:nvPr/>
        </p:nvSpPr>
        <p:spPr bwMode="auto">
          <a:xfrm>
            <a:off x="2051790" y="-90488"/>
            <a:ext cx="1131888" cy="2860676"/>
          </a:xfrm>
          <a:custGeom>
            <a:avLst/>
            <a:gdLst>
              <a:gd name="T0" fmla="*/ 694926 w 1438935"/>
              <a:gd name="T1" fmla="*/ 0 h 2769623"/>
              <a:gd name="T2" fmla="*/ 0 w 1438935"/>
              <a:gd name="T3" fmla="*/ 2769623 h 2769623"/>
              <a:gd name="T4" fmla="*/ 1438935 w 1438935"/>
              <a:gd name="T5" fmla="*/ 2762250 h 2769623"/>
              <a:gd name="T6" fmla="*/ 805934 w 1438935"/>
              <a:gd name="T7" fmla="*/ 4607 h 2769623"/>
              <a:gd name="T8" fmla="*/ 694926 w 1438935"/>
              <a:gd name="T9" fmla="*/ 0 h 27696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38935"/>
              <a:gd name="T16" fmla="*/ 0 h 2769623"/>
              <a:gd name="T17" fmla="*/ 1438935 w 1438935"/>
              <a:gd name="T18" fmla="*/ 2769623 h 27696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38935" h="2769623">
                <a:moveTo>
                  <a:pt x="694926" y="0"/>
                </a:moveTo>
                <a:lnTo>
                  <a:pt x="0" y="2769623"/>
                </a:lnTo>
                <a:lnTo>
                  <a:pt x="1438935" y="2762250"/>
                </a:lnTo>
                <a:lnTo>
                  <a:pt x="805934" y="4607"/>
                </a:lnTo>
                <a:lnTo>
                  <a:pt x="694926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077" name="任意多边形 152"/>
          <p:cNvSpPr>
            <a:spLocks noChangeArrowheads="1"/>
          </p:cNvSpPr>
          <p:nvPr/>
        </p:nvSpPr>
        <p:spPr bwMode="auto">
          <a:xfrm>
            <a:off x="2874115" y="-90488"/>
            <a:ext cx="1131888" cy="2860676"/>
          </a:xfrm>
          <a:custGeom>
            <a:avLst/>
            <a:gdLst>
              <a:gd name="T0" fmla="*/ 694926 w 1438935"/>
              <a:gd name="T1" fmla="*/ 0 h 2769623"/>
              <a:gd name="T2" fmla="*/ 0 w 1438935"/>
              <a:gd name="T3" fmla="*/ 2769623 h 2769623"/>
              <a:gd name="T4" fmla="*/ 1438935 w 1438935"/>
              <a:gd name="T5" fmla="*/ 2762250 h 2769623"/>
              <a:gd name="T6" fmla="*/ 805934 w 1438935"/>
              <a:gd name="T7" fmla="*/ 4607 h 2769623"/>
              <a:gd name="T8" fmla="*/ 694926 w 1438935"/>
              <a:gd name="T9" fmla="*/ 0 h 27696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38935"/>
              <a:gd name="T16" fmla="*/ 0 h 2769623"/>
              <a:gd name="T17" fmla="*/ 1438935 w 1438935"/>
              <a:gd name="T18" fmla="*/ 2769623 h 27696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38935" h="2769623">
                <a:moveTo>
                  <a:pt x="694926" y="0"/>
                </a:moveTo>
                <a:lnTo>
                  <a:pt x="0" y="2769623"/>
                </a:lnTo>
                <a:lnTo>
                  <a:pt x="1438935" y="2762250"/>
                </a:lnTo>
                <a:lnTo>
                  <a:pt x="805934" y="4607"/>
                </a:lnTo>
                <a:lnTo>
                  <a:pt x="694926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078" name="任意多边形 153"/>
          <p:cNvSpPr>
            <a:spLocks noChangeArrowheads="1"/>
          </p:cNvSpPr>
          <p:nvPr/>
        </p:nvSpPr>
        <p:spPr bwMode="auto">
          <a:xfrm>
            <a:off x="3685328" y="-109538"/>
            <a:ext cx="1131887" cy="2862263"/>
          </a:xfrm>
          <a:custGeom>
            <a:avLst/>
            <a:gdLst>
              <a:gd name="T0" fmla="*/ 694926 w 1438935"/>
              <a:gd name="T1" fmla="*/ 0 h 2769623"/>
              <a:gd name="T2" fmla="*/ 0 w 1438935"/>
              <a:gd name="T3" fmla="*/ 2769623 h 2769623"/>
              <a:gd name="T4" fmla="*/ 1438935 w 1438935"/>
              <a:gd name="T5" fmla="*/ 2762250 h 2769623"/>
              <a:gd name="T6" fmla="*/ 805934 w 1438935"/>
              <a:gd name="T7" fmla="*/ 4607 h 2769623"/>
              <a:gd name="T8" fmla="*/ 694926 w 1438935"/>
              <a:gd name="T9" fmla="*/ 0 h 27696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38935"/>
              <a:gd name="T16" fmla="*/ 0 h 2769623"/>
              <a:gd name="T17" fmla="*/ 1438935 w 1438935"/>
              <a:gd name="T18" fmla="*/ 2769623 h 27696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38935" h="2769623">
                <a:moveTo>
                  <a:pt x="694926" y="0"/>
                </a:moveTo>
                <a:lnTo>
                  <a:pt x="0" y="2769623"/>
                </a:lnTo>
                <a:lnTo>
                  <a:pt x="1438935" y="2762250"/>
                </a:lnTo>
                <a:lnTo>
                  <a:pt x="805934" y="4607"/>
                </a:lnTo>
                <a:lnTo>
                  <a:pt x="694926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080" name="任意多边形 155"/>
          <p:cNvSpPr>
            <a:spLocks noChangeArrowheads="1"/>
          </p:cNvSpPr>
          <p:nvPr/>
        </p:nvSpPr>
        <p:spPr bwMode="auto">
          <a:xfrm>
            <a:off x="4692017" y="-90488"/>
            <a:ext cx="1131888" cy="2860676"/>
          </a:xfrm>
          <a:custGeom>
            <a:avLst/>
            <a:gdLst>
              <a:gd name="T0" fmla="*/ 694926 w 1438935"/>
              <a:gd name="T1" fmla="*/ 0 h 2769623"/>
              <a:gd name="T2" fmla="*/ 0 w 1438935"/>
              <a:gd name="T3" fmla="*/ 2769623 h 2769623"/>
              <a:gd name="T4" fmla="*/ 1438935 w 1438935"/>
              <a:gd name="T5" fmla="*/ 2762250 h 2769623"/>
              <a:gd name="T6" fmla="*/ 805934 w 1438935"/>
              <a:gd name="T7" fmla="*/ 4607 h 2769623"/>
              <a:gd name="T8" fmla="*/ 694926 w 1438935"/>
              <a:gd name="T9" fmla="*/ 0 h 27696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38935"/>
              <a:gd name="T16" fmla="*/ 0 h 2769623"/>
              <a:gd name="T17" fmla="*/ 1438935 w 1438935"/>
              <a:gd name="T18" fmla="*/ 2769623 h 27696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38935" h="2769623">
                <a:moveTo>
                  <a:pt x="694926" y="0"/>
                </a:moveTo>
                <a:lnTo>
                  <a:pt x="0" y="2769623"/>
                </a:lnTo>
                <a:lnTo>
                  <a:pt x="1438935" y="2762250"/>
                </a:lnTo>
                <a:lnTo>
                  <a:pt x="805934" y="4607"/>
                </a:lnTo>
                <a:lnTo>
                  <a:pt x="694926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081" name="任意多边形 156"/>
          <p:cNvSpPr>
            <a:spLocks noChangeArrowheads="1"/>
          </p:cNvSpPr>
          <p:nvPr/>
        </p:nvSpPr>
        <p:spPr bwMode="auto">
          <a:xfrm>
            <a:off x="5509580" y="-90488"/>
            <a:ext cx="1131887" cy="2860676"/>
          </a:xfrm>
          <a:custGeom>
            <a:avLst/>
            <a:gdLst>
              <a:gd name="T0" fmla="*/ 694926 w 1438935"/>
              <a:gd name="T1" fmla="*/ 0 h 2769623"/>
              <a:gd name="T2" fmla="*/ 0 w 1438935"/>
              <a:gd name="T3" fmla="*/ 2769623 h 2769623"/>
              <a:gd name="T4" fmla="*/ 1438935 w 1438935"/>
              <a:gd name="T5" fmla="*/ 2762250 h 2769623"/>
              <a:gd name="T6" fmla="*/ 805934 w 1438935"/>
              <a:gd name="T7" fmla="*/ 4607 h 2769623"/>
              <a:gd name="T8" fmla="*/ 694926 w 1438935"/>
              <a:gd name="T9" fmla="*/ 0 h 27696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38935"/>
              <a:gd name="T16" fmla="*/ 0 h 2769623"/>
              <a:gd name="T17" fmla="*/ 1438935 w 1438935"/>
              <a:gd name="T18" fmla="*/ 2769623 h 27696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38935" h="2769623">
                <a:moveTo>
                  <a:pt x="694926" y="0"/>
                </a:moveTo>
                <a:lnTo>
                  <a:pt x="0" y="2769623"/>
                </a:lnTo>
                <a:lnTo>
                  <a:pt x="1438935" y="2762250"/>
                </a:lnTo>
                <a:lnTo>
                  <a:pt x="805934" y="4607"/>
                </a:lnTo>
                <a:lnTo>
                  <a:pt x="694926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 cmpd="sng">
                <a:solidFill>
                  <a:srgbClr val="395E8A"/>
                </a:solidFill>
                <a:bevel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3088" name="组合 8"/>
          <p:cNvGrpSpPr>
            <a:grpSpLocks/>
          </p:cNvGrpSpPr>
          <p:nvPr/>
        </p:nvGrpSpPr>
        <p:grpSpPr bwMode="auto">
          <a:xfrm>
            <a:off x="4872992" y="1563688"/>
            <a:ext cx="801688" cy="1185862"/>
            <a:chOff x="0" y="0"/>
            <a:chExt cx="801687" cy="1185863"/>
          </a:xfrm>
        </p:grpSpPr>
        <p:sp>
          <p:nvSpPr>
            <p:cNvPr id="3089" name="Freeform 76"/>
            <p:cNvSpPr>
              <a:spLocks noEditPoints="1" noChangeArrowheads="1"/>
            </p:cNvSpPr>
            <p:nvPr/>
          </p:nvSpPr>
          <p:spPr bwMode="auto">
            <a:xfrm>
              <a:off x="247650" y="793750"/>
              <a:ext cx="131762" cy="392113"/>
            </a:xfrm>
            <a:custGeom>
              <a:avLst/>
              <a:gdLst>
                <a:gd name="T0" fmla="*/ 48 w 48"/>
                <a:gd name="T1" fmla="*/ 3 h 143"/>
                <a:gd name="T2" fmla="*/ 43 w 48"/>
                <a:gd name="T3" fmla="*/ 3 h 143"/>
                <a:gd name="T4" fmla="*/ 22 w 48"/>
                <a:gd name="T5" fmla="*/ 94 h 143"/>
                <a:gd name="T6" fmla="*/ 22 w 48"/>
                <a:gd name="T7" fmla="*/ 123 h 143"/>
                <a:gd name="T8" fmla="*/ 23 w 48"/>
                <a:gd name="T9" fmla="*/ 127 h 143"/>
                <a:gd name="T10" fmla="*/ 2 w 48"/>
                <a:gd name="T11" fmla="*/ 135 h 143"/>
                <a:gd name="T12" fmla="*/ 3 w 48"/>
                <a:gd name="T13" fmla="*/ 140 h 143"/>
                <a:gd name="T14" fmla="*/ 30 w 48"/>
                <a:gd name="T15" fmla="*/ 143 h 143"/>
                <a:gd name="T16" fmla="*/ 32 w 48"/>
                <a:gd name="T17" fmla="*/ 140 h 143"/>
                <a:gd name="T18" fmla="*/ 48 w 48"/>
                <a:gd name="T19" fmla="*/ 3 h 143"/>
                <a:gd name="T20" fmla="*/ 18 w 48"/>
                <a:gd name="T21" fmla="*/ 137 h 143"/>
                <a:gd name="T22" fmla="*/ 13 w 48"/>
                <a:gd name="T23" fmla="*/ 136 h 143"/>
                <a:gd name="T24" fmla="*/ 25 w 48"/>
                <a:gd name="T25" fmla="*/ 132 h 143"/>
                <a:gd name="T26" fmla="*/ 18 w 48"/>
                <a:gd name="T27" fmla="*/ 137 h 1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143"/>
                <a:gd name="T44" fmla="*/ 48 w 48"/>
                <a:gd name="T45" fmla="*/ 143 h 1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143">
                  <a:moveTo>
                    <a:pt x="48" y="3"/>
                  </a:moveTo>
                  <a:cubicBezTo>
                    <a:pt x="48" y="0"/>
                    <a:pt x="43" y="0"/>
                    <a:pt x="43" y="3"/>
                  </a:cubicBezTo>
                  <a:cubicBezTo>
                    <a:pt x="40" y="34"/>
                    <a:pt x="27" y="63"/>
                    <a:pt x="22" y="94"/>
                  </a:cubicBezTo>
                  <a:cubicBezTo>
                    <a:pt x="20" y="104"/>
                    <a:pt x="21" y="114"/>
                    <a:pt x="22" y="123"/>
                  </a:cubicBezTo>
                  <a:cubicBezTo>
                    <a:pt x="23" y="125"/>
                    <a:pt x="23" y="126"/>
                    <a:pt x="23" y="127"/>
                  </a:cubicBezTo>
                  <a:cubicBezTo>
                    <a:pt x="16" y="130"/>
                    <a:pt x="9" y="132"/>
                    <a:pt x="2" y="135"/>
                  </a:cubicBezTo>
                  <a:cubicBezTo>
                    <a:pt x="0" y="136"/>
                    <a:pt x="0" y="140"/>
                    <a:pt x="3" y="140"/>
                  </a:cubicBezTo>
                  <a:cubicBezTo>
                    <a:pt x="12" y="141"/>
                    <a:pt x="21" y="143"/>
                    <a:pt x="30" y="143"/>
                  </a:cubicBezTo>
                  <a:cubicBezTo>
                    <a:pt x="31" y="143"/>
                    <a:pt x="33" y="142"/>
                    <a:pt x="32" y="140"/>
                  </a:cubicBezTo>
                  <a:cubicBezTo>
                    <a:pt x="16" y="93"/>
                    <a:pt x="43" y="50"/>
                    <a:pt x="48" y="3"/>
                  </a:cubicBezTo>
                  <a:close/>
                  <a:moveTo>
                    <a:pt x="18" y="137"/>
                  </a:moveTo>
                  <a:cubicBezTo>
                    <a:pt x="16" y="137"/>
                    <a:pt x="15" y="136"/>
                    <a:pt x="13" y="136"/>
                  </a:cubicBezTo>
                  <a:cubicBezTo>
                    <a:pt x="17" y="135"/>
                    <a:pt x="21" y="133"/>
                    <a:pt x="25" y="132"/>
                  </a:cubicBezTo>
                  <a:cubicBezTo>
                    <a:pt x="26" y="136"/>
                    <a:pt x="26" y="138"/>
                    <a:pt x="18" y="137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090" name="Freeform 77"/>
            <p:cNvSpPr>
              <a:spLocks noEditPoints="1" noChangeArrowheads="1"/>
            </p:cNvSpPr>
            <p:nvPr/>
          </p:nvSpPr>
          <p:spPr bwMode="auto">
            <a:xfrm>
              <a:off x="444500" y="790575"/>
              <a:ext cx="131762" cy="387350"/>
            </a:xfrm>
            <a:custGeom>
              <a:avLst/>
              <a:gdLst>
                <a:gd name="T0" fmla="*/ 45 w 48"/>
                <a:gd name="T1" fmla="*/ 127 h 141"/>
                <a:gd name="T2" fmla="*/ 25 w 48"/>
                <a:gd name="T3" fmla="*/ 123 h 141"/>
                <a:gd name="T4" fmla="*/ 32 w 48"/>
                <a:gd name="T5" fmla="*/ 82 h 141"/>
                <a:gd name="T6" fmla="*/ 6 w 48"/>
                <a:gd name="T7" fmla="*/ 3 h 141"/>
                <a:gd name="T8" fmla="*/ 1 w 48"/>
                <a:gd name="T9" fmla="*/ 5 h 141"/>
                <a:gd name="T10" fmla="*/ 24 w 48"/>
                <a:gd name="T11" fmla="*/ 70 h 141"/>
                <a:gd name="T12" fmla="*/ 10 w 48"/>
                <a:gd name="T13" fmla="*/ 137 h 141"/>
                <a:gd name="T14" fmla="*/ 13 w 48"/>
                <a:gd name="T15" fmla="*/ 141 h 141"/>
                <a:gd name="T16" fmla="*/ 45 w 48"/>
                <a:gd name="T17" fmla="*/ 132 h 141"/>
                <a:gd name="T18" fmla="*/ 45 w 48"/>
                <a:gd name="T19" fmla="*/ 127 h 141"/>
                <a:gd name="T20" fmla="*/ 22 w 48"/>
                <a:gd name="T21" fmla="*/ 128 h 141"/>
                <a:gd name="T22" fmla="*/ 33 w 48"/>
                <a:gd name="T23" fmla="*/ 130 h 141"/>
                <a:gd name="T24" fmla="*/ 19 w 48"/>
                <a:gd name="T25" fmla="*/ 134 h 141"/>
                <a:gd name="T26" fmla="*/ 22 w 48"/>
                <a:gd name="T27" fmla="*/ 128 h 1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141"/>
                <a:gd name="T44" fmla="*/ 48 w 48"/>
                <a:gd name="T45" fmla="*/ 141 h 1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141">
                  <a:moveTo>
                    <a:pt x="45" y="127"/>
                  </a:moveTo>
                  <a:cubicBezTo>
                    <a:pt x="38" y="126"/>
                    <a:pt x="32" y="124"/>
                    <a:pt x="25" y="123"/>
                  </a:cubicBezTo>
                  <a:cubicBezTo>
                    <a:pt x="31" y="111"/>
                    <a:pt x="35" y="97"/>
                    <a:pt x="32" y="82"/>
                  </a:cubicBezTo>
                  <a:cubicBezTo>
                    <a:pt x="27" y="55"/>
                    <a:pt x="14" y="30"/>
                    <a:pt x="6" y="3"/>
                  </a:cubicBezTo>
                  <a:cubicBezTo>
                    <a:pt x="5" y="0"/>
                    <a:pt x="0" y="2"/>
                    <a:pt x="1" y="5"/>
                  </a:cubicBezTo>
                  <a:cubicBezTo>
                    <a:pt x="8" y="27"/>
                    <a:pt x="17" y="48"/>
                    <a:pt x="24" y="70"/>
                  </a:cubicBezTo>
                  <a:cubicBezTo>
                    <a:pt x="32" y="95"/>
                    <a:pt x="26" y="116"/>
                    <a:pt x="10" y="137"/>
                  </a:cubicBezTo>
                  <a:cubicBezTo>
                    <a:pt x="9" y="139"/>
                    <a:pt x="11" y="141"/>
                    <a:pt x="13" y="141"/>
                  </a:cubicBezTo>
                  <a:cubicBezTo>
                    <a:pt x="24" y="137"/>
                    <a:pt x="34" y="135"/>
                    <a:pt x="45" y="132"/>
                  </a:cubicBezTo>
                  <a:cubicBezTo>
                    <a:pt x="48" y="132"/>
                    <a:pt x="48" y="128"/>
                    <a:pt x="45" y="127"/>
                  </a:cubicBezTo>
                  <a:close/>
                  <a:moveTo>
                    <a:pt x="22" y="128"/>
                  </a:moveTo>
                  <a:cubicBezTo>
                    <a:pt x="26" y="128"/>
                    <a:pt x="30" y="129"/>
                    <a:pt x="33" y="130"/>
                  </a:cubicBezTo>
                  <a:cubicBezTo>
                    <a:pt x="29" y="131"/>
                    <a:pt x="24" y="133"/>
                    <a:pt x="19" y="134"/>
                  </a:cubicBezTo>
                  <a:cubicBezTo>
                    <a:pt x="20" y="132"/>
                    <a:pt x="21" y="130"/>
                    <a:pt x="22" y="128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091" name="Oval 78"/>
            <p:cNvSpPr>
              <a:spLocks noChangeArrowheads="1"/>
            </p:cNvSpPr>
            <p:nvPr/>
          </p:nvSpPr>
          <p:spPr bwMode="auto">
            <a:xfrm>
              <a:off x="0" y="0"/>
              <a:ext cx="801687" cy="801688"/>
            </a:xfrm>
            <a:prstGeom prst="ellipse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092" name="TextBox 17"/>
          <p:cNvSpPr>
            <a:spLocks noChangeArrowheads="1"/>
          </p:cNvSpPr>
          <p:nvPr/>
        </p:nvSpPr>
        <p:spPr bwMode="auto">
          <a:xfrm>
            <a:off x="5052047" y="1491660"/>
            <a:ext cx="3626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ea typeface="方正正大黑简体" pitchFamily="2" charset="-122"/>
                <a:cs typeface="Times New Roman" panose="02020603050405020304" pitchFamily="18" charset="0"/>
                <a:sym typeface="方正正大黑简体" pitchFamily="2" charset="-122"/>
              </a:rPr>
              <a:t>l</a:t>
            </a:r>
          </a:p>
        </p:txBody>
      </p:sp>
      <p:grpSp>
        <p:nvGrpSpPr>
          <p:cNvPr id="3093" name="组合 9"/>
          <p:cNvGrpSpPr>
            <a:grpSpLocks/>
          </p:cNvGrpSpPr>
          <p:nvPr/>
        </p:nvGrpSpPr>
        <p:grpSpPr bwMode="auto">
          <a:xfrm>
            <a:off x="5823905" y="1565275"/>
            <a:ext cx="800100" cy="1187450"/>
            <a:chOff x="0" y="0"/>
            <a:chExt cx="800100" cy="1187450"/>
          </a:xfrm>
        </p:grpSpPr>
        <p:sp>
          <p:nvSpPr>
            <p:cNvPr id="3094" name="Freeform 79"/>
            <p:cNvSpPr>
              <a:spLocks noEditPoints="1" noChangeArrowheads="1"/>
            </p:cNvSpPr>
            <p:nvPr/>
          </p:nvSpPr>
          <p:spPr bwMode="auto">
            <a:xfrm>
              <a:off x="219075" y="790575"/>
              <a:ext cx="142875" cy="396875"/>
            </a:xfrm>
            <a:custGeom>
              <a:avLst/>
              <a:gdLst>
                <a:gd name="T0" fmla="*/ 46 w 52"/>
                <a:gd name="T1" fmla="*/ 2 h 145"/>
                <a:gd name="T2" fmla="*/ 22 w 52"/>
                <a:gd name="T3" fmla="*/ 80 h 145"/>
                <a:gd name="T4" fmla="*/ 22 w 52"/>
                <a:gd name="T5" fmla="*/ 125 h 145"/>
                <a:gd name="T6" fmla="*/ 2 w 52"/>
                <a:gd name="T7" fmla="*/ 140 h 145"/>
                <a:gd name="T8" fmla="*/ 3 w 52"/>
                <a:gd name="T9" fmla="*/ 145 h 145"/>
                <a:gd name="T10" fmla="*/ 24 w 52"/>
                <a:gd name="T11" fmla="*/ 144 h 145"/>
                <a:gd name="T12" fmla="*/ 26 w 52"/>
                <a:gd name="T13" fmla="*/ 142 h 145"/>
                <a:gd name="T14" fmla="*/ 50 w 52"/>
                <a:gd name="T15" fmla="*/ 5 h 145"/>
                <a:gd name="T16" fmla="*/ 46 w 52"/>
                <a:gd name="T17" fmla="*/ 2 h 145"/>
                <a:gd name="T18" fmla="*/ 10 w 52"/>
                <a:gd name="T19" fmla="*/ 140 h 145"/>
                <a:gd name="T20" fmla="*/ 22 w 52"/>
                <a:gd name="T21" fmla="*/ 132 h 145"/>
                <a:gd name="T22" fmla="*/ 10 w 52"/>
                <a:gd name="T23" fmla="*/ 140 h 1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145"/>
                <a:gd name="T38" fmla="*/ 52 w 52"/>
                <a:gd name="T39" fmla="*/ 145 h 1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145">
                  <a:moveTo>
                    <a:pt x="46" y="2"/>
                  </a:moveTo>
                  <a:cubicBezTo>
                    <a:pt x="29" y="25"/>
                    <a:pt x="23" y="51"/>
                    <a:pt x="22" y="80"/>
                  </a:cubicBezTo>
                  <a:cubicBezTo>
                    <a:pt x="21" y="95"/>
                    <a:pt x="23" y="110"/>
                    <a:pt x="22" y="125"/>
                  </a:cubicBezTo>
                  <a:cubicBezTo>
                    <a:pt x="15" y="130"/>
                    <a:pt x="9" y="135"/>
                    <a:pt x="2" y="140"/>
                  </a:cubicBezTo>
                  <a:cubicBezTo>
                    <a:pt x="0" y="142"/>
                    <a:pt x="1" y="145"/>
                    <a:pt x="3" y="145"/>
                  </a:cubicBezTo>
                  <a:cubicBezTo>
                    <a:pt x="10" y="145"/>
                    <a:pt x="17" y="144"/>
                    <a:pt x="24" y="144"/>
                  </a:cubicBezTo>
                  <a:cubicBezTo>
                    <a:pt x="25" y="144"/>
                    <a:pt x="26" y="143"/>
                    <a:pt x="26" y="142"/>
                  </a:cubicBezTo>
                  <a:cubicBezTo>
                    <a:pt x="31" y="93"/>
                    <a:pt x="19" y="47"/>
                    <a:pt x="50" y="5"/>
                  </a:cubicBezTo>
                  <a:cubicBezTo>
                    <a:pt x="52" y="2"/>
                    <a:pt x="48" y="0"/>
                    <a:pt x="46" y="2"/>
                  </a:cubicBezTo>
                  <a:close/>
                  <a:moveTo>
                    <a:pt x="10" y="140"/>
                  </a:moveTo>
                  <a:cubicBezTo>
                    <a:pt x="14" y="137"/>
                    <a:pt x="18" y="134"/>
                    <a:pt x="22" y="132"/>
                  </a:cubicBezTo>
                  <a:cubicBezTo>
                    <a:pt x="21" y="138"/>
                    <a:pt x="17" y="140"/>
                    <a:pt x="10" y="140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095" name="Freeform 80"/>
            <p:cNvSpPr>
              <a:spLocks noEditPoints="1" noChangeArrowheads="1"/>
            </p:cNvSpPr>
            <p:nvPr/>
          </p:nvSpPr>
          <p:spPr bwMode="auto">
            <a:xfrm>
              <a:off x="433387" y="793750"/>
              <a:ext cx="134937" cy="393700"/>
            </a:xfrm>
            <a:custGeom>
              <a:avLst/>
              <a:gdLst>
                <a:gd name="T0" fmla="*/ 48 w 49"/>
                <a:gd name="T1" fmla="*/ 137 h 144"/>
                <a:gd name="T2" fmla="*/ 25 w 49"/>
                <a:gd name="T3" fmla="*/ 125 h 144"/>
                <a:gd name="T4" fmla="*/ 19 w 49"/>
                <a:gd name="T5" fmla="*/ 91 h 144"/>
                <a:gd name="T6" fmla="*/ 6 w 49"/>
                <a:gd name="T7" fmla="*/ 3 h 144"/>
                <a:gd name="T8" fmla="*/ 1 w 49"/>
                <a:gd name="T9" fmla="*/ 3 h 144"/>
                <a:gd name="T10" fmla="*/ 22 w 49"/>
                <a:gd name="T11" fmla="*/ 141 h 144"/>
                <a:gd name="T12" fmla="*/ 24 w 49"/>
                <a:gd name="T13" fmla="*/ 144 h 144"/>
                <a:gd name="T14" fmla="*/ 47 w 49"/>
                <a:gd name="T15" fmla="*/ 142 h 144"/>
                <a:gd name="T16" fmla="*/ 48 w 49"/>
                <a:gd name="T17" fmla="*/ 137 h 144"/>
                <a:gd name="T18" fmla="*/ 26 w 49"/>
                <a:gd name="T19" fmla="*/ 135 h 144"/>
                <a:gd name="T20" fmla="*/ 26 w 49"/>
                <a:gd name="T21" fmla="*/ 131 h 144"/>
                <a:gd name="T22" fmla="*/ 40 w 49"/>
                <a:gd name="T23" fmla="*/ 138 h 144"/>
                <a:gd name="T24" fmla="*/ 26 w 49"/>
                <a:gd name="T25" fmla="*/ 135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144"/>
                <a:gd name="T41" fmla="*/ 49 w 49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144">
                  <a:moveTo>
                    <a:pt x="48" y="137"/>
                  </a:moveTo>
                  <a:cubicBezTo>
                    <a:pt x="40" y="132"/>
                    <a:pt x="33" y="129"/>
                    <a:pt x="25" y="125"/>
                  </a:cubicBezTo>
                  <a:cubicBezTo>
                    <a:pt x="23" y="114"/>
                    <a:pt x="21" y="102"/>
                    <a:pt x="19" y="91"/>
                  </a:cubicBezTo>
                  <a:cubicBezTo>
                    <a:pt x="14" y="62"/>
                    <a:pt x="8" y="33"/>
                    <a:pt x="6" y="3"/>
                  </a:cubicBezTo>
                  <a:cubicBezTo>
                    <a:pt x="5" y="0"/>
                    <a:pt x="0" y="0"/>
                    <a:pt x="1" y="3"/>
                  </a:cubicBezTo>
                  <a:cubicBezTo>
                    <a:pt x="5" y="49"/>
                    <a:pt x="16" y="95"/>
                    <a:pt x="22" y="141"/>
                  </a:cubicBezTo>
                  <a:cubicBezTo>
                    <a:pt x="22" y="143"/>
                    <a:pt x="23" y="144"/>
                    <a:pt x="24" y="144"/>
                  </a:cubicBezTo>
                  <a:cubicBezTo>
                    <a:pt x="33" y="144"/>
                    <a:pt x="39" y="143"/>
                    <a:pt x="47" y="142"/>
                  </a:cubicBezTo>
                  <a:cubicBezTo>
                    <a:pt x="49" y="141"/>
                    <a:pt x="49" y="138"/>
                    <a:pt x="48" y="137"/>
                  </a:cubicBezTo>
                  <a:close/>
                  <a:moveTo>
                    <a:pt x="26" y="135"/>
                  </a:moveTo>
                  <a:cubicBezTo>
                    <a:pt x="26" y="134"/>
                    <a:pt x="26" y="132"/>
                    <a:pt x="26" y="131"/>
                  </a:cubicBezTo>
                  <a:cubicBezTo>
                    <a:pt x="31" y="133"/>
                    <a:pt x="35" y="136"/>
                    <a:pt x="40" y="138"/>
                  </a:cubicBezTo>
                  <a:cubicBezTo>
                    <a:pt x="34" y="139"/>
                    <a:pt x="27" y="140"/>
                    <a:pt x="26" y="135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096" name="Oval 81"/>
            <p:cNvSpPr>
              <a:spLocks noChangeArrowheads="1"/>
            </p:cNvSpPr>
            <p:nvPr/>
          </p:nvSpPr>
          <p:spPr bwMode="auto">
            <a:xfrm>
              <a:off x="0" y="0"/>
              <a:ext cx="800100" cy="801688"/>
            </a:xfrm>
            <a:prstGeom prst="ellipse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097" name="TextBox 18"/>
          <p:cNvSpPr>
            <a:spLocks noChangeArrowheads="1"/>
          </p:cNvSpPr>
          <p:nvPr/>
        </p:nvSpPr>
        <p:spPr bwMode="auto">
          <a:xfrm>
            <a:off x="5919961" y="1491660"/>
            <a:ext cx="3561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方正正大黑简体" pitchFamily="2" charset="-122"/>
                <a:ea typeface="方正正大黑简体" pitchFamily="2" charset="-122"/>
                <a:sym typeface="方正正大黑简体" pitchFamily="2" charset="-122"/>
              </a:rPr>
              <a:t>l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ea typeface="方正正大黑简体" pitchFamily="2" charset="-122"/>
              <a:cs typeface="Times New Roman" panose="02020603050405020304" pitchFamily="18" charset="0"/>
              <a:sym typeface="方正正大黑简体" pitchFamily="2" charset="-122"/>
            </a:endParaRPr>
          </a:p>
        </p:txBody>
      </p:sp>
      <p:grpSp>
        <p:nvGrpSpPr>
          <p:cNvPr id="3108" name="组合 3"/>
          <p:cNvGrpSpPr>
            <a:grpSpLocks/>
          </p:cNvGrpSpPr>
          <p:nvPr/>
        </p:nvGrpSpPr>
        <p:grpSpPr bwMode="auto">
          <a:xfrm>
            <a:off x="2231178" y="1563688"/>
            <a:ext cx="798512" cy="1184275"/>
            <a:chOff x="0" y="0"/>
            <a:chExt cx="798512" cy="1184276"/>
          </a:xfrm>
        </p:grpSpPr>
        <p:sp>
          <p:nvSpPr>
            <p:cNvPr id="3109" name="Freeform 64"/>
            <p:cNvSpPr>
              <a:spLocks noEditPoints="1" noChangeArrowheads="1"/>
            </p:cNvSpPr>
            <p:nvPr/>
          </p:nvSpPr>
          <p:spPr bwMode="auto">
            <a:xfrm rot="21430979">
              <a:off x="254000" y="792163"/>
              <a:ext cx="98425" cy="392113"/>
            </a:xfrm>
            <a:custGeom>
              <a:avLst/>
              <a:gdLst>
                <a:gd name="T0" fmla="*/ 28 w 36"/>
                <a:gd name="T1" fmla="*/ 125 h 143"/>
                <a:gd name="T2" fmla="*/ 36 w 36"/>
                <a:gd name="T3" fmla="*/ 3 h 143"/>
                <a:gd name="T4" fmla="*/ 31 w 36"/>
                <a:gd name="T5" fmla="*/ 3 h 143"/>
                <a:gd name="T6" fmla="*/ 26 w 36"/>
                <a:gd name="T7" fmla="*/ 89 h 143"/>
                <a:gd name="T8" fmla="*/ 24 w 36"/>
                <a:gd name="T9" fmla="*/ 123 h 143"/>
                <a:gd name="T10" fmla="*/ 1 w 36"/>
                <a:gd name="T11" fmla="*/ 137 h 143"/>
                <a:gd name="T12" fmla="*/ 3 w 36"/>
                <a:gd name="T13" fmla="*/ 141 h 143"/>
                <a:gd name="T14" fmla="*/ 26 w 36"/>
                <a:gd name="T15" fmla="*/ 142 h 143"/>
                <a:gd name="T16" fmla="*/ 28 w 36"/>
                <a:gd name="T17" fmla="*/ 139 h 143"/>
                <a:gd name="T18" fmla="*/ 28 w 36"/>
                <a:gd name="T19" fmla="*/ 126 h 143"/>
                <a:gd name="T20" fmla="*/ 28 w 36"/>
                <a:gd name="T21" fmla="*/ 125 h 143"/>
                <a:gd name="T22" fmla="*/ 8 w 36"/>
                <a:gd name="T23" fmla="*/ 137 h 143"/>
                <a:gd name="T24" fmla="*/ 23 w 36"/>
                <a:gd name="T25" fmla="*/ 129 h 143"/>
                <a:gd name="T26" fmla="*/ 23 w 36"/>
                <a:gd name="T27" fmla="*/ 134 h 143"/>
                <a:gd name="T28" fmla="*/ 8 w 36"/>
                <a:gd name="T29" fmla="*/ 137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6"/>
                <a:gd name="T46" fmla="*/ 0 h 143"/>
                <a:gd name="T47" fmla="*/ 36 w 36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6" h="143">
                  <a:moveTo>
                    <a:pt x="28" y="125"/>
                  </a:moveTo>
                  <a:cubicBezTo>
                    <a:pt x="30" y="84"/>
                    <a:pt x="36" y="44"/>
                    <a:pt x="36" y="3"/>
                  </a:cubicBezTo>
                  <a:cubicBezTo>
                    <a:pt x="36" y="0"/>
                    <a:pt x="31" y="0"/>
                    <a:pt x="31" y="3"/>
                  </a:cubicBezTo>
                  <a:cubicBezTo>
                    <a:pt x="31" y="32"/>
                    <a:pt x="28" y="60"/>
                    <a:pt x="26" y="89"/>
                  </a:cubicBezTo>
                  <a:cubicBezTo>
                    <a:pt x="25" y="100"/>
                    <a:pt x="24" y="112"/>
                    <a:pt x="24" y="123"/>
                  </a:cubicBezTo>
                  <a:cubicBezTo>
                    <a:pt x="15" y="128"/>
                    <a:pt x="9" y="131"/>
                    <a:pt x="1" y="137"/>
                  </a:cubicBezTo>
                  <a:cubicBezTo>
                    <a:pt x="0" y="138"/>
                    <a:pt x="1" y="141"/>
                    <a:pt x="3" y="141"/>
                  </a:cubicBezTo>
                  <a:cubicBezTo>
                    <a:pt x="10" y="143"/>
                    <a:pt x="18" y="142"/>
                    <a:pt x="26" y="142"/>
                  </a:cubicBezTo>
                  <a:cubicBezTo>
                    <a:pt x="27" y="142"/>
                    <a:pt x="28" y="141"/>
                    <a:pt x="28" y="139"/>
                  </a:cubicBezTo>
                  <a:cubicBezTo>
                    <a:pt x="28" y="135"/>
                    <a:pt x="28" y="130"/>
                    <a:pt x="28" y="126"/>
                  </a:cubicBezTo>
                  <a:cubicBezTo>
                    <a:pt x="29" y="125"/>
                    <a:pt x="29" y="125"/>
                    <a:pt x="28" y="125"/>
                  </a:cubicBezTo>
                  <a:close/>
                  <a:moveTo>
                    <a:pt x="8" y="137"/>
                  </a:moveTo>
                  <a:cubicBezTo>
                    <a:pt x="11" y="137"/>
                    <a:pt x="18" y="132"/>
                    <a:pt x="23" y="129"/>
                  </a:cubicBezTo>
                  <a:cubicBezTo>
                    <a:pt x="23" y="131"/>
                    <a:pt x="23" y="132"/>
                    <a:pt x="23" y="134"/>
                  </a:cubicBezTo>
                  <a:cubicBezTo>
                    <a:pt x="23" y="139"/>
                    <a:pt x="13" y="137"/>
                    <a:pt x="8" y="137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110" name="Freeform 65"/>
            <p:cNvSpPr>
              <a:spLocks noEditPoints="1" noChangeArrowheads="1"/>
            </p:cNvSpPr>
            <p:nvPr/>
          </p:nvSpPr>
          <p:spPr bwMode="auto">
            <a:xfrm>
              <a:off x="392113" y="787400"/>
              <a:ext cx="82550" cy="395288"/>
            </a:xfrm>
            <a:custGeom>
              <a:avLst/>
              <a:gdLst>
                <a:gd name="T0" fmla="*/ 28 w 30"/>
                <a:gd name="T1" fmla="*/ 137 h 144"/>
                <a:gd name="T2" fmla="*/ 7 w 30"/>
                <a:gd name="T3" fmla="*/ 125 h 144"/>
                <a:gd name="T4" fmla="*/ 7 w 30"/>
                <a:gd name="T5" fmla="*/ 118 h 144"/>
                <a:gd name="T6" fmla="*/ 8 w 30"/>
                <a:gd name="T7" fmla="*/ 75 h 144"/>
                <a:gd name="T8" fmla="*/ 11 w 30"/>
                <a:gd name="T9" fmla="*/ 3 h 144"/>
                <a:gd name="T10" fmla="*/ 6 w 30"/>
                <a:gd name="T11" fmla="*/ 3 h 144"/>
                <a:gd name="T12" fmla="*/ 3 w 30"/>
                <a:gd name="T13" fmla="*/ 141 h 144"/>
                <a:gd name="T14" fmla="*/ 5 w 30"/>
                <a:gd name="T15" fmla="*/ 143 h 144"/>
                <a:gd name="T16" fmla="*/ 28 w 30"/>
                <a:gd name="T17" fmla="*/ 142 h 144"/>
                <a:gd name="T18" fmla="*/ 28 w 30"/>
                <a:gd name="T19" fmla="*/ 137 h 144"/>
                <a:gd name="T20" fmla="*/ 8 w 30"/>
                <a:gd name="T21" fmla="*/ 136 h 144"/>
                <a:gd name="T22" fmla="*/ 7 w 30"/>
                <a:gd name="T23" fmla="*/ 131 h 144"/>
                <a:gd name="T24" fmla="*/ 21 w 30"/>
                <a:gd name="T25" fmla="*/ 138 h 144"/>
                <a:gd name="T26" fmla="*/ 8 w 30"/>
                <a:gd name="T27" fmla="*/ 136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"/>
                <a:gd name="T43" fmla="*/ 0 h 144"/>
                <a:gd name="T44" fmla="*/ 30 w 30"/>
                <a:gd name="T45" fmla="*/ 144 h 1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" h="144">
                  <a:moveTo>
                    <a:pt x="28" y="137"/>
                  </a:moveTo>
                  <a:cubicBezTo>
                    <a:pt x="21" y="132"/>
                    <a:pt x="16" y="127"/>
                    <a:pt x="7" y="125"/>
                  </a:cubicBezTo>
                  <a:cubicBezTo>
                    <a:pt x="7" y="123"/>
                    <a:pt x="7" y="120"/>
                    <a:pt x="7" y="118"/>
                  </a:cubicBezTo>
                  <a:cubicBezTo>
                    <a:pt x="7" y="103"/>
                    <a:pt x="7" y="89"/>
                    <a:pt x="8" y="75"/>
                  </a:cubicBezTo>
                  <a:cubicBezTo>
                    <a:pt x="9" y="51"/>
                    <a:pt x="11" y="27"/>
                    <a:pt x="11" y="3"/>
                  </a:cubicBezTo>
                  <a:cubicBezTo>
                    <a:pt x="11" y="0"/>
                    <a:pt x="6" y="0"/>
                    <a:pt x="6" y="3"/>
                  </a:cubicBezTo>
                  <a:cubicBezTo>
                    <a:pt x="7" y="49"/>
                    <a:pt x="0" y="95"/>
                    <a:pt x="3" y="141"/>
                  </a:cubicBezTo>
                  <a:cubicBezTo>
                    <a:pt x="3" y="142"/>
                    <a:pt x="4" y="143"/>
                    <a:pt x="5" y="143"/>
                  </a:cubicBezTo>
                  <a:cubicBezTo>
                    <a:pt x="13" y="144"/>
                    <a:pt x="20" y="143"/>
                    <a:pt x="28" y="142"/>
                  </a:cubicBezTo>
                  <a:cubicBezTo>
                    <a:pt x="30" y="142"/>
                    <a:pt x="30" y="139"/>
                    <a:pt x="28" y="137"/>
                  </a:cubicBezTo>
                  <a:close/>
                  <a:moveTo>
                    <a:pt x="8" y="136"/>
                  </a:moveTo>
                  <a:cubicBezTo>
                    <a:pt x="8" y="135"/>
                    <a:pt x="8" y="133"/>
                    <a:pt x="7" y="131"/>
                  </a:cubicBezTo>
                  <a:cubicBezTo>
                    <a:pt x="13" y="132"/>
                    <a:pt x="17" y="135"/>
                    <a:pt x="21" y="138"/>
                  </a:cubicBezTo>
                  <a:cubicBezTo>
                    <a:pt x="16" y="139"/>
                    <a:pt x="8" y="140"/>
                    <a:pt x="8" y="136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111" name="Oval 66"/>
            <p:cNvSpPr>
              <a:spLocks noChangeArrowheads="1"/>
            </p:cNvSpPr>
            <p:nvPr/>
          </p:nvSpPr>
          <p:spPr bwMode="auto">
            <a:xfrm>
              <a:off x="0" y="0"/>
              <a:ext cx="798512" cy="801688"/>
            </a:xfrm>
            <a:prstGeom prst="ellipse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112" name="TextBox 13"/>
          <p:cNvSpPr>
            <a:spLocks noChangeArrowheads="1"/>
          </p:cNvSpPr>
          <p:nvPr/>
        </p:nvSpPr>
        <p:spPr bwMode="auto">
          <a:xfrm>
            <a:off x="2315819" y="1493958"/>
            <a:ext cx="57579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000" dirty="0" smtClean="0">
                <a:solidFill>
                  <a:schemeClr val="bg1"/>
                </a:solidFill>
                <a:latin typeface="FZYaoTi" panose="02010601030101010101" pitchFamily="2" charset="-122"/>
                <a:ea typeface="FZYaoTi" panose="02010601030101010101" pitchFamily="2" charset="-122"/>
                <a:sym typeface="方正正大黑简体" pitchFamily="2" charset="-122"/>
              </a:rPr>
              <a:t>D</a:t>
            </a:r>
            <a:endParaRPr lang="en-US" sz="5000" dirty="0">
              <a:solidFill>
                <a:schemeClr val="bg1"/>
              </a:solidFill>
              <a:latin typeface="FZYaoTi" panose="02010601030101010101" pitchFamily="2" charset="-122"/>
              <a:ea typeface="FZYaoTi" panose="02010601030101010101" pitchFamily="2" charset="-122"/>
              <a:sym typeface="方正正大黑简体" pitchFamily="2" charset="-122"/>
            </a:endParaRPr>
          </a:p>
        </p:txBody>
      </p:sp>
      <p:grpSp>
        <p:nvGrpSpPr>
          <p:cNvPr id="3113" name="组合 6"/>
          <p:cNvGrpSpPr>
            <a:grpSpLocks/>
          </p:cNvGrpSpPr>
          <p:nvPr/>
        </p:nvGrpSpPr>
        <p:grpSpPr bwMode="auto">
          <a:xfrm>
            <a:off x="3869478" y="1563688"/>
            <a:ext cx="798512" cy="1177925"/>
            <a:chOff x="0" y="0"/>
            <a:chExt cx="798512" cy="1177925"/>
          </a:xfrm>
        </p:grpSpPr>
        <p:sp>
          <p:nvSpPr>
            <p:cNvPr id="3114" name="Freeform 70"/>
            <p:cNvSpPr>
              <a:spLocks noEditPoints="1" noChangeArrowheads="1"/>
            </p:cNvSpPr>
            <p:nvPr/>
          </p:nvSpPr>
          <p:spPr bwMode="auto">
            <a:xfrm>
              <a:off x="298450" y="790575"/>
              <a:ext cx="104775" cy="384175"/>
            </a:xfrm>
            <a:custGeom>
              <a:avLst/>
              <a:gdLst>
                <a:gd name="T0" fmla="*/ 36 w 38"/>
                <a:gd name="T1" fmla="*/ 110 h 128"/>
                <a:gd name="T2" fmla="*/ 36 w 38"/>
                <a:gd name="T3" fmla="*/ 109 h 128"/>
                <a:gd name="T4" fmla="*/ 28 w 38"/>
                <a:gd name="T5" fmla="*/ 5 h 128"/>
                <a:gd name="T6" fmla="*/ 24 w 38"/>
                <a:gd name="T7" fmla="*/ 2 h 128"/>
                <a:gd name="T8" fmla="*/ 15 w 38"/>
                <a:gd name="T9" fmla="*/ 69 h 128"/>
                <a:gd name="T10" fmla="*/ 30 w 38"/>
                <a:gd name="T11" fmla="*/ 106 h 128"/>
                <a:gd name="T12" fmla="*/ 31 w 38"/>
                <a:gd name="T13" fmla="*/ 108 h 128"/>
                <a:gd name="T14" fmla="*/ 8 w 38"/>
                <a:gd name="T15" fmla="*/ 121 h 128"/>
                <a:gd name="T16" fmla="*/ 9 w 38"/>
                <a:gd name="T17" fmla="*/ 125 h 128"/>
                <a:gd name="T18" fmla="*/ 35 w 38"/>
                <a:gd name="T19" fmla="*/ 126 h 128"/>
                <a:gd name="T20" fmla="*/ 38 w 38"/>
                <a:gd name="T21" fmla="*/ 124 h 128"/>
                <a:gd name="T22" fmla="*/ 36 w 38"/>
                <a:gd name="T23" fmla="*/ 110 h 128"/>
                <a:gd name="T24" fmla="*/ 25 w 38"/>
                <a:gd name="T25" fmla="*/ 122 h 128"/>
                <a:gd name="T26" fmla="*/ 32 w 38"/>
                <a:gd name="T27" fmla="*/ 113 h 128"/>
                <a:gd name="T28" fmla="*/ 25 w 38"/>
                <a:gd name="T29" fmla="*/ 122 h 1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128"/>
                <a:gd name="T47" fmla="*/ 38 w 38"/>
                <a:gd name="T48" fmla="*/ 128 h 12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128">
                  <a:moveTo>
                    <a:pt x="36" y="110"/>
                  </a:moveTo>
                  <a:cubicBezTo>
                    <a:pt x="36" y="110"/>
                    <a:pt x="36" y="109"/>
                    <a:pt x="36" y="109"/>
                  </a:cubicBezTo>
                  <a:cubicBezTo>
                    <a:pt x="28" y="72"/>
                    <a:pt x="0" y="43"/>
                    <a:pt x="28" y="5"/>
                  </a:cubicBezTo>
                  <a:cubicBezTo>
                    <a:pt x="30" y="2"/>
                    <a:pt x="25" y="0"/>
                    <a:pt x="24" y="2"/>
                  </a:cubicBezTo>
                  <a:cubicBezTo>
                    <a:pt x="8" y="24"/>
                    <a:pt x="6" y="45"/>
                    <a:pt x="15" y="69"/>
                  </a:cubicBezTo>
                  <a:cubicBezTo>
                    <a:pt x="20" y="82"/>
                    <a:pt x="26" y="93"/>
                    <a:pt x="30" y="106"/>
                  </a:cubicBezTo>
                  <a:cubicBezTo>
                    <a:pt x="30" y="107"/>
                    <a:pt x="31" y="107"/>
                    <a:pt x="31" y="108"/>
                  </a:cubicBezTo>
                  <a:cubicBezTo>
                    <a:pt x="23" y="112"/>
                    <a:pt x="15" y="116"/>
                    <a:pt x="8" y="121"/>
                  </a:cubicBezTo>
                  <a:cubicBezTo>
                    <a:pt x="6" y="123"/>
                    <a:pt x="7" y="125"/>
                    <a:pt x="9" y="125"/>
                  </a:cubicBezTo>
                  <a:cubicBezTo>
                    <a:pt x="18" y="128"/>
                    <a:pt x="26" y="127"/>
                    <a:pt x="35" y="126"/>
                  </a:cubicBezTo>
                  <a:cubicBezTo>
                    <a:pt x="37" y="126"/>
                    <a:pt x="38" y="125"/>
                    <a:pt x="38" y="124"/>
                  </a:cubicBezTo>
                  <a:cubicBezTo>
                    <a:pt x="38" y="119"/>
                    <a:pt x="37" y="114"/>
                    <a:pt x="36" y="110"/>
                  </a:cubicBezTo>
                  <a:close/>
                  <a:moveTo>
                    <a:pt x="25" y="122"/>
                  </a:moveTo>
                  <a:cubicBezTo>
                    <a:pt x="11" y="124"/>
                    <a:pt x="25" y="117"/>
                    <a:pt x="32" y="113"/>
                  </a:cubicBezTo>
                  <a:cubicBezTo>
                    <a:pt x="33" y="118"/>
                    <a:pt x="32" y="121"/>
                    <a:pt x="25" y="122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115" name="Freeform 71"/>
            <p:cNvSpPr>
              <a:spLocks noEditPoints="1" noChangeArrowheads="1"/>
            </p:cNvSpPr>
            <p:nvPr/>
          </p:nvSpPr>
          <p:spPr bwMode="auto">
            <a:xfrm>
              <a:off x="447675" y="787400"/>
              <a:ext cx="109537" cy="390525"/>
            </a:xfrm>
            <a:custGeom>
              <a:avLst/>
              <a:gdLst>
                <a:gd name="T0" fmla="*/ 37 w 40"/>
                <a:gd name="T1" fmla="*/ 123 h 130"/>
                <a:gd name="T2" fmla="*/ 13 w 40"/>
                <a:gd name="T3" fmla="*/ 112 h 130"/>
                <a:gd name="T4" fmla="*/ 12 w 40"/>
                <a:gd name="T5" fmla="*/ 112 h 130"/>
                <a:gd name="T6" fmla="*/ 10 w 40"/>
                <a:gd name="T7" fmla="*/ 76 h 130"/>
                <a:gd name="T8" fmla="*/ 9 w 40"/>
                <a:gd name="T9" fmla="*/ 3 h 130"/>
                <a:gd name="T10" fmla="*/ 4 w 40"/>
                <a:gd name="T11" fmla="*/ 3 h 130"/>
                <a:gd name="T12" fmla="*/ 8 w 40"/>
                <a:gd name="T13" fmla="*/ 127 h 130"/>
                <a:gd name="T14" fmla="*/ 10 w 40"/>
                <a:gd name="T15" fmla="*/ 130 h 130"/>
                <a:gd name="T16" fmla="*/ 37 w 40"/>
                <a:gd name="T17" fmla="*/ 128 h 130"/>
                <a:gd name="T18" fmla="*/ 37 w 40"/>
                <a:gd name="T19" fmla="*/ 123 h 130"/>
                <a:gd name="T20" fmla="*/ 13 w 40"/>
                <a:gd name="T21" fmla="*/ 117 h 130"/>
                <a:gd name="T22" fmla="*/ 28 w 40"/>
                <a:gd name="T23" fmla="*/ 124 h 130"/>
                <a:gd name="T24" fmla="*/ 13 w 40"/>
                <a:gd name="T25" fmla="*/ 117 h 1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130"/>
                <a:gd name="T41" fmla="*/ 40 w 40"/>
                <a:gd name="T42" fmla="*/ 130 h 1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130">
                  <a:moveTo>
                    <a:pt x="37" y="123"/>
                  </a:moveTo>
                  <a:cubicBezTo>
                    <a:pt x="29" y="119"/>
                    <a:pt x="21" y="114"/>
                    <a:pt x="13" y="112"/>
                  </a:cubicBezTo>
                  <a:cubicBezTo>
                    <a:pt x="13" y="112"/>
                    <a:pt x="12" y="112"/>
                    <a:pt x="12" y="112"/>
                  </a:cubicBezTo>
                  <a:cubicBezTo>
                    <a:pt x="12" y="100"/>
                    <a:pt x="10" y="88"/>
                    <a:pt x="10" y="76"/>
                  </a:cubicBezTo>
                  <a:cubicBezTo>
                    <a:pt x="8" y="52"/>
                    <a:pt x="7" y="28"/>
                    <a:pt x="9" y="3"/>
                  </a:cubicBezTo>
                  <a:cubicBezTo>
                    <a:pt x="9" y="0"/>
                    <a:pt x="4" y="0"/>
                    <a:pt x="4" y="3"/>
                  </a:cubicBezTo>
                  <a:cubicBezTo>
                    <a:pt x="0" y="45"/>
                    <a:pt x="6" y="86"/>
                    <a:pt x="8" y="127"/>
                  </a:cubicBezTo>
                  <a:cubicBezTo>
                    <a:pt x="8" y="129"/>
                    <a:pt x="9" y="130"/>
                    <a:pt x="10" y="130"/>
                  </a:cubicBezTo>
                  <a:cubicBezTo>
                    <a:pt x="20" y="130"/>
                    <a:pt x="28" y="129"/>
                    <a:pt x="37" y="128"/>
                  </a:cubicBezTo>
                  <a:cubicBezTo>
                    <a:pt x="40" y="127"/>
                    <a:pt x="39" y="123"/>
                    <a:pt x="37" y="123"/>
                  </a:cubicBezTo>
                  <a:close/>
                  <a:moveTo>
                    <a:pt x="13" y="117"/>
                  </a:moveTo>
                  <a:cubicBezTo>
                    <a:pt x="18" y="118"/>
                    <a:pt x="23" y="121"/>
                    <a:pt x="28" y="124"/>
                  </a:cubicBezTo>
                  <a:cubicBezTo>
                    <a:pt x="21" y="125"/>
                    <a:pt x="15" y="125"/>
                    <a:pt x="13" y="117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116" name="Oval 72"/>
            <p:cNvSpPr>
              <a:spLocks noChangeArrowheads="1"/>
            </p:cNvSpPr>
            <p:nvPr/>
          </p:nvSpPr>
          <p:spPr bwMode="auto">
            <a:xfrm>
              <a:off x="0" y="0"/>
              <a:ext cx="798512" cy="801688"/>
            </a:xfrm>
            <a:prstGeom prst="ellipse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117" name="TextBox 15"/>
          <p:cNvSpPr>
            <a:spLocks noChangeArrowheads="1"/>
          </p:cNvSpPr>
          <p:nvPr/>
        </p:nvSpPr>
        <p:spPr bwMode="auto">
          <a:xfrm>
            <a:off x="4089022" y="1530328"/>
            <a:ext cx="71278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000" dirty="0" err="1">
                <a:solidFill>
                  <a:schemeClr val="bg1"/>
                </a:solidFill>
                <a:latin typeface="Times New Roman" panose="02020603050405020304" pitchFamily="18" charset="0"/>
                <a:ea typeface="方正正大黑简体" pitchFamily="2" charset="-122"/>
                <a:cs typeface="Times New Roman" panose="02020603050405020304" pitchFamily="18" charset="0"/>
                <a:sym typeface="方正正大黑简体" pitchFamily="2" charset="-122"/>
              </a:rPr>
              <a:t>i</a:t>
            </a:r>
            <a:endParaRPr lang="en-US" sz="5000" dirty="0">
              <a:solidFill>
                <a:schemeClr val="bg1"/>
              </a:solidFill>
              <a:latin typeface="Times New Roman" panose="02020603050405020304" pitchFamily="18" charset="0"/>
              <a:ea typeface="方正正大黑简体" pitchFamily="2" charset="-122"/>
              <a:cs typeface="Times New Roman" panose="02020603050405020304" pitchFamily="18" charset="0"/>
              <a:sym typeface="方正正大黑简体" pitchFamily="2" charset="-122"/>
            </a:endParaRPr>
          </a:p>
        </p:txBody>
      </p:sp>
      <p:grpSp>
        <p:nvGrpSpPr>
          <p:cNvPr id="3118" name="组合 5"/>
          <p:cNvGrpSpPr>
            <a:grpSpLocks/>
          </p:cNvGrpSpPr>
          <p:nvPr/>
        </p:nvGrpSpPr>
        <p:grpSpPr bwMode="auto">
          <a:xfrm>
            <a:off x="3050328" y="1563688"/>
            <a:ext cx="798512" cy="1187450"/>
            <a:chOff x="0" y="0"/>
            <a:chExt cx="798512" cy="1187450"/>
          </a:xfrm>
        </p:grpSpPr>
        <p:sp>
          <p:nvSpPr>
            <p:cNvPr id="3119" name="Freeform 67"/>
            <p:cNvSpPr>
              <a:spLocks noEditPoints="1" noChangeArrowheads="1"/>
            </p:cNvSpPr>
            <p:nvPr/>
          </p:nvSpPr>
          <p:spPr bwMode="auto">
            <a:xfrm>
              <a:off x="250033" y="790575"/>
              <a:ext cx="114300" cy="396875"/>
            </a:xfrm>
            <a:custGeom>
              <a:avLst/>
              <a:gdLst>
                <a:gd name="T0" fmla="*/ 36 w 42"/>
                <a:gd name="T1" fmla="*/ 4 h 145"/>
                <a:gd name="T2" fmla="*/ 31 w 42"/>
                <a:gd name="T3" fmla="*/ 87 h 145"/>
                <a:gd name="T4" fmla="*/ 30 w 42"/>
                <a:gd name="T5" fmla="*/ 125 h 145"/>
                <a:gd name="T6" fmla="*/ 2 w 42"/>
                <a:gd name="T7" fmla="*/ 141 h 145"/>
                <a:gd name="T8" fmla="*/ 4 w 42"/>
                <a:gd name="T9" fmla="*/ 145 h 145"/>
                <a:gd name="T10" fmla="*/ 32 w 42"/>
                <a:gd name="T11" fmla="*/ 145 h 145"/>
                <a:gd name="T12" fmla="*/ 34 w 42"/>
                <a:gd name="T13" fmla="*/ 142 h 145"/>
                <a:gd name="T14" fmla="*/ 41 w 42"/>
                <a:gd name="T15" fmla="*/ 4 h 145"/>
                <a:gd name="T16" fmla="*/ 36 w 42"/>
                <a:gd name="T17" fmla="*/ 4 h 145"/>
                <a:gd name="T18" fmla="*/ 10 w 42"/>
                <a:gd name="T19" fmla="*/ 140 h 145"/>
                <a:gd name="T20" fmla="*/ 29 w 42"/>
                <a:gd name="T21" fmla="*/ 130 h 145"/>
                <a:gd name="T22" fmla="*/ 10 w 42"/>
                <a:gd name="T23" fmla="*/ 140 h 1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145"/>
                <a:gd name="T38" fmla="*/ 42 w 42"/>
                <a:gd name="T39" fmla="*/ 145 h 14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145">
                  <a:moveTo>
                    <a:pt x="36" y="4"/>
                  </a:moveTo>
                  <a:cubicBezTo>
                    <a:pt x="35" y="31"/>
                    <a:pt x="33" y="59"/>
                    <a:pt x="31" y="87"/>
                  </a:cubicBezTo>
                  <a:cubicBezTo>
                    <a:pt x="31" y="100"/>
                    <a:pt x="30" y="112"/>
                    <a:pt x="30" y="125"/>
                  </a:cubicBezTo>
                  <a:cubicBezTo>
                    <a:pt x="19" y="129"/>
                    <a:pt x="10" y="133"/>
                    <a:pt x="2" y="141"/>
                  </a:cubicBezTo>
                  <a:cubicBezTo>
                    <a:pt x="0" y="142"/>
                    <a:pt x="2" y="145"/>
                    <a:pt x="4" y="145"/>
                  </a:cubicBezTo>
                  <a:cubicBezTo>
                    <a:pt x="13" y="145"/>
                    <a:pt x="22" y="145"/>
                    <a:pt x="32" y="145"/>
                  </a:cubicBezTo>
                  <a:cubicBezTo>
                    <a:pt x="33" y="145"/>
                    <a:pt x="34" y="144"/>
                    <a:pt x="34" y="142"/>
                  </a:cubicBezTo>
                  <a:cubicBezTo>
                    <a:pt x="35" y="96"/>
                    <a:pt x="40" y="50"/>
                    <a:pt x="41" y="4"/>
                  </a:cubicBezTo>
                  <a:cubicBezTo>
                    <a:pt x="42" y="0"/>
                    <a:pt x="37" y="0"/>
                    <a:pt x="36" y="4"/>
                  </a:cubicBezTo>
                  <a:close/>
                  <a:moveTo>
                    <a:pt x="10" y="140"/>
                  </a:moveTo>
                  <a:cubicBezTo>
                    <a:pt x="16" y="136"/>
                    <a:pt x="22" y="133"/>
                    <a:pt x="29" y="130"/>
                  </a:cubicBezTo>
                  <a:cubicBezTo>
                    <a:pt x="28" y="142"/>
                    <a:pt x="20" y="141"/>
                    <a:pt x="10" y="140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120" name="Freeform 68"/>
            <p:cNvSpPr>
              <a:spLocks noEditPoints="1" noChangeArrowheads="1"/>
            </p:cNvSpPr>
            <p:nvPr/>
          </p:nvSpPr>
          <p:spPr bwMode="auto">
            <a:xfrm>
              <a:off x="442913" y="779463"/>
              <a:ext cx="201612" cy="398463"/>
            </a:xfrm>
            <a:custGeom>
              <a:avLst/>
              <a:gdLst>
                <a:gd name="T0" fmla="*/ 73 w 74"/>
                <a:gd name="T1" fmla="*/ 135 h 145"/>
                <a:gd name="T2" fmla="*/ 43 w 74"/>
                <a:gd name="T3" fmla="*/ 126 h 145"/>
                <a:gd name="T4" fmla="*/ 42 w 74"/>
                <a:gd name="T5" fmla="*/ 126 h 145"/>
                <a:gd name="T6" fmla="*/ 33 w 74"/>
                <a:gd name="T7" fmla="*/ 96 h 145"/>
                <a:gd name="T8" fmla="*/ 6 w 74"/>
                <a:gd name="T9" fmla="*/ 3 h 145"/>
                <a:gd name="T10" fmla="*/ 1 w 74"/>
                <a:gd name="T11" fmla="*/ 5 h 145"/>
                <a:gd name="T12" fmla="*/ 43 w 74"/>
                <a:gd name="T13" fmla="*/ 143 h 145"/>
                <a:gd name="T14" fmla="*/ 46 w 74"/>
                <a:gd name="T15" fmla="*/ 145 h 145"/>
                <a:gd name="T16" fmla="*/ 71 w 74"/>
                <a:gd name="T17" fmla="*/ 139 h 145"/>
                <a:gd name="T18" fmla="*/ 73 w 74"/>
                <a:gd name="T19" fmla="*/ 135 h 145"/>
                <a:gd name="T20" fmla="*/ 50 w 74"/>
                <a:gd name="T21" fmla="*/ 139 h 145"/>
                <a:gd name="T22" fmla="*/ 45 w 74"/>
                <a:gd name="T23" fmla="*/ 132 h 145"/>
                <a:gd name="T24" fmla="*/ 61 w 74"/>
                <a:gd name="T25" fmla="*/ 135 h 145"/>
                <a:gd name="T26" fmla="*/ 50 w 74"/>
                <a:gd name="T27" fmla="*/ 139 h 1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"/>
                <a:gd name="T43" fmla="*/ 0 h 145"/>
                <a:gd name="T44" fmla="*/ 74 w 74"/>
                <a:gd name="T45" fmla="*/ 145 h 1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" h="145">
                  <a:moveTo>
                    <a:pt x="73" y="135"/>
                  </a:moveTo>
                  <a:cubicBezTo>
                    <a:pt x="65" y="128"/>
                    <a:pt x="52" y="129"/>
                    <a:pt x="43" y="126"/>
                  </a:cubicBezTo>
                  <a:cubicBezTo>
                    <a:pt x="43" y="126"/>
                    <a:pt x="43" y="126"/>
                    <a:pt x="42" y="126"/>
                  </a:cubicBezTo>
                  <a:cubicBezTo>
                    <a:pt x="38" y="115"/>
                    <a:pt x="34" y="99"/>
                    <a:pt x="33" y="96"/>
                  </a:cubicBezTo>
                  <a:cubicBezTo>
                    <a:pt x="23" y="66"/>
                    <a:pt x="12" y="35"/>
                    <a:pt x="6" y="3"/>
                  </a:cubicBezTo>
                  <a:cubicBezTo>
                    <a:pt x="5" y="0"/>
                    <a:pt x="0" y="2"/>
                    <a:pt x="1" y="5"/>
                  </a:cubicBezTo>
                  <a:cubicBezTo>
                    <a:pt x="11" y="52"/>
                    <a:pt x="29" y="97"/>
                    <a:pt x="43" y="143"/>
                  </a:cubicBezTo>
                  <a:cubicBezTo>
                    <a:pt x="44" y="145"/>
                    <a:pt x="45" y="145"/>
                    <a:pt x="46" y="145"/>
                  </a:cubicBezTo>
                  <a:cubicBezTo>
                    <a:pt x="55" y="144"/>
                    <a:pt x="63" y="142"/>
                    <a:pt x="71" y="139"/>
                  </a:cubicBezTo>
                  <a:cubicBezTo>
                    <a:pt x="73" y="138"/>
                    <a:pt x="74" y="136"/>
                    <a:pt x="73" y="135"/>
                  </a:cubicBezTo>
                  <a:close/>
                  <a:moveTo>
                    <a:pt x="50" y="139"/>
                  </a:moveTo>
                  <a:cubicBezTo>
                    <a:pt x="48" y="140"/>
                    <a:pt x="47" y="136"/>
                    <a:pt x="45" y="132"/>
                  </a:cubicBezTo>
                  <a:cubicBezTo>
                    <a:pt x="50" y="133"/>
                    <a:pt x="55" y="134"/>
                    <a:pt x="61" y="135"/>
                  </a:cubicBezTo>
                  <a:cubicBezTo>
                    <a:pt x="73" y="137"/>
                    <a:pt x="53" y="139"/>
                    <a:pt x="50" y="139"/>
                  </a:cubicBez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3121" name="Oval 69"/>
            <p:cNvSpPr>
              <a:spLocks noChangeArrowheads="1"/>
            </p:cNvSpPr>
            <p:nvPr/>
          </p:nvSpPr>
          <p:spPr bwMode="auto">
            <a:xfrm>
              <a:off x="0" y="0"/>
              <a:ext cx="798512" cy="801688"/>
            </a:xfrm>
            <a:prstGeom prst="ellipse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122" name="TextBox 14"/>
          <p:cNvSpPr>
            <a:spLocks noChangeArrowheads="1"/>
          </p:cNvSpPr>
          <p:nvPr/>
        </p:nvSpPr>
        <p:spPr bwMode="auto">
          <a:xfrm>
            <a:off x="3251941" y="1526582"/>
            <a:ext cx="39786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ea typeface="方正正大黑简体" pitchFamily="2" charset="-122"/>
                <a:cs typeface="Times New Roman" panose="02020603050405020304" pitchFamily="18" charset="0"/>
                <a:sym typeface="方正正大黑简体" pitchFamily="2" charset="-122"/>
              </a:rPr>
              <a:t>r</a:t>
            </a:r>
          </a:p>
        </p:txBody>
      </p:sp>
      <p:sp>
        <p:nvSpPr>
          <p:cNvPr id="3123" name="矩形 2099"/>
          <p:cNvSpPr>
            <a:spLocks noChangeArrowheads="1"/>
          </p:cNvSpPr>
          <p:nvPr/>
        </p:nvSpPr>
        <p:spPr bwMode="auto">
          <a:xfrm>
            <a:off x="23813" y="2695575"/>
            <a:ext cx="9253537" cy="28733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50000">
                <a:srgbClr val="3F3F3F"/>
              </a:gs>
              <a:gs pos="100000">
                <a:srgbClr val="FFFFFF"/>
              </a:gs>
            </a:gsLst>
            <a:lin ang="0" scaled="1"/>
          </a:gradFill>
          <a:ln w="25400" cap="flat" cmpd="sng">
            <a:solidFill>
              <a:srgbClr val="395E8A"/>
            </a:solidFill>
            <a:bevel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3124" name="组合 20"/>
          <p:cNvGrpSpPr>
            <a:grpSpLocks/>
          </p:cNvGrpSpPr>
          <p:nvPr/>
        </p:nvGrpSpPr>
        <p:grpSpPr bwMode="auto">
          <a:xfrm>
            <a:off x="-441325" y="2778125"/>
            <a:ext cx="10029825" cy="2465388"/>
            <a:chOff x="0" y="0"/>
            <a:chExt cx="10032343" cy="2465943"/>
          </a:xfrm>
        </p:grpSpPr>
        <p:sp>
          <p:nvSpPr>
            <p:cNvPr id="3125" name="任意多边形 1"/>
            <p:cNvSpPr>
              <a:spLocks noChangeArrowheads="1"/>
            </p:cNvSpPr>
            <p:nvPr/>
          </p:nvSpPr>
          <p:spPr bwMode="auto">
            <a:xfrm>
              <a:off x="0" y="0"/>
              <a:ext cx="4984039" cy="2465943"/>
            </a:xfrm>
            <a:custGeom>
              <a:avLst/>
              <a:gdLst>
                <a:gd name="T0" fmla="*/ 2018766 w 4984039"/>
                <a:gd name="T1" fmla="*/ 2465943 h 2465943"/>
                <a:gd name="T2" fmla="*/ 4984039 w 4984039"/>
                <a:gd name="T3" fmla="*/ 905 h 2465943"/>
                <a:gd name="T4" fmla="*/ 0 w 4984039"/>
                <a:gd name="T5" fmla="*/ 0 h 2465943"/>
                <a:gd name="T6" fmla="*/ 0 60000 65536"/>
                <a:gd name="T7" fmla="*/ 0 60000 65536"/>
                <a:gd name="T8" fmla="*/ 0 60000 65536"/>
                <a:gd name="T9" fmla="*/ 0 w 4984039"/>
                <a:gd name="T10" fmla="*/ 0 h 2465943"/>
                <a:gd name="T11" fmla="*/ 4984039 w 4984039"/>
                <a:gd name="T12" fmla="*/ 2465943 h 24659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84039" h="2465943">
                  <a:moveTo>
                    <a:pt x="2018766" y="2465943"/>
                  </a:moveTo>
                  <a:lnTo>
                    <a:pt x="4984039" y="905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7F7F7F"/>
              </a:solidFill>
              <a:prstDash val="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126" name="任意多边形 63"/>
            <p:cNvSpPr>
              <a:spLocks noChangeArrowheads="1"/>
            </p:cNvSpPr>
            <p:nvPr/>
          </p:nvSpPr>
          <p:spPr bwMode="auto">
            <a:xfrm flipH="1">
              <a:off x="5048304" y="0"/>
              <a:ext cx="4984039" cy="2465943"/>
            </a:xfrm>
            <a:custGeom>
              <a:avLst/>
              <a:gdLst>
                <a:gd name="T0" fmla="*/ 2018766 w 4984039"/>
                <a:gd name="T1" fmla="*/ 2465943 h 2465943"/>
                <a:gd name="T2" fmla="*/ 4984039 w 4984039"/>
                <a:gd name="T3" fmla="*/ 905 h 2465943"/>
                <a:gd name="T4" fmla="*/ 0 w 4984039"/>
                <a:gd name="T5" fmla="*/ 0 h 2465943"/>
                <a:gd name="T6" fmla="*/ 0 60000 65536"/>
                <a:gd name="T7" fmla="*/ 0 60000 65536"/>
                <a:gd name="T8" fmla="*/ 0 60000 65536"/>
                <a:gd name="T9" fmla="*/ 0 w 4984039"/>
                <a:gd name="T10" fmla="*/ 0 h 2465943"/>
                <a:gd name="T11" fmla="*/ 4984039 w 4984039"/>
                <a:gd name="T12" fmla="*/ 2465943 h 24659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84039" h="2465943">
                  <a:moveTo>
                    <a:pt x="2018766" y="2465943"/>
                  </a:moveTo>
                  <a:lnTo>
                    <a:pt x="4984039" y="905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7F7F7F"/>
              </a:solidFill>
              <a:prstDash val="dash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5787905" y="3069643"/>
            <a:ext cx="495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2018/10/18  </a:t>
            </a:r>
            <a:r>
              <a:rPr lang="zh-CN" altLang="en-US" sz="2800" dirty="0" smtClean="0"/>
              <a:t>吴明桦</a:t>
            </a:r>
            <a:endParaRPr lang="zh-TW" altLang="en-US" sz="2800" dirty="0"/>
          </a:p>
        </p:txBody>
      </p:sp>
      <p:sp>
        <p:nvSpPr>
          <p:cNvPr id="38" name="TextBox 17"/>
          <p:cNvSpPr>
            <a:spLocks noChangeArrowheads="1"/>
          </p:cNvSpPr>
          <p:nvPr/>
        </p:nvSpPr>
        <p:spPr bwMode="auto">
          <a:xfrm>
            <a:off x="6041441" y="1520892"/>
            <a:ext cx="3626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ea typeface="方正正大黑简体" pitchFamily="2" charset="-122"/>
                <a:cs typeface="Times New Roman" panose="02020603050405020304" pitchFamily="18" charset="0"/>
                <a:sym typeface="方正正大黑简体" pitchFamily="2" charset="-122"/>
              </a:rPr>
              <a:t>l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264308" y="593585"/>
            <a:ext cx="6615113" cy="754063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591998"/>
            <a:ext cx="6755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</a:rPr>
              <a:t>Topic-Comment Sentence Structure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101" name="矩形 100"/>
          <p:cNvSpPr/>
          <p:nvPr/>
        </p:nvSpPr>
        <p:spPr>
          <a:xfrm>
            <a:off x="1016065" y="1575533"/>
            <a:ext cx="731580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0" i="0" dirty="0" smtClean="0">
                <a:solidFill>
                  <a:srgbClr val="000000"/>
                </a:solidFill>
                <a:effectLst/>
                <a:latin typeface="Sinkin Sans 500 Medium"/>
              </a:rPr>
              <a:t>In a T-C sentence, you put the topic at the beginning of the sentence, and then follow with a comment about the topic. The topic of a sentence is essentially just what the sentence is about. Sometimes people call it the “theme” of the sentence.</a:t>
            </a:r>
          </a:p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264308" y="593585"/>
            <a:ext cx="6615113" cy="754063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591998"/>
            <a:ext cx="6755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</a:rPr>
              <a:t>Topic-Comment Sentence Structure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149407"/>
              </p:ext>
            </p:extLst>
          </p:nvPr>
        </p:nvGraphicFramePr>
        <p:xfrm>
          <a:off x="954152" y="1822106"/>
          <a:ext cx="5235424" cy="1884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5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9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98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6000" dirty="0" smtClean="0">
                          <a:solidFill>
                            <a:srgbClr val="FF0000"/>
                          </a:solidFill>
                        </a:rPr>
                        <a:t>人</a:t>
                      </a:r>
                      <a:endParaRPr lang="zh-TW" altLang="en-US" sz="6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6000" dirty="0" smtClean="0"/>
                        <a:t>很多</a:t>
                      </a:r>
                      <a:endParaRPr lang="zh-TW" altLang="en-US" sz="6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73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dirty="0" smtClean="0">
                          <a:solidFill>
                            <a:srgbClr val="FF0000"/>
                          </a:solidFill>
                        </a:rPr>
                        <a:t>topic</a:t>
                      </a:r>
                      <a:endParaRPr lang="zh-TW" altLang="en-US" sz="4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400" dirty="0" smtClean="0"/>
                        <a:t>comment</a:t>
                      </a:r>
                      <a:endParaRPr lang="zh-TW" alt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496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17067" y="267558"/>
            <a:ext cx="6615113" cy="754063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107628" y="258831"/>
            <a:ext cx="6755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</a:rPr>
              <a:t>Topic-Comment Sentence Structure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264897" y="1239026"/>
            <a:ext cx="82630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/>
              <a:t>你听过圣诞节的故事吗？</a:t>
            </a:r>
            <a:endParaRPr lang="zh-TW" altLang="en-US" sz="2800" dirty="0"/>
          </a:p>
          <a:p>
            <a:r>
              <a:rPr lang="en-US" altLang="zh-TW" sz="2800" dirty="0" smtClean="0"/>
              <a:t>    ___________________________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 smtClean="0"/>
              <a:t>我不喜欢打棒球。</a:t>
            </a:r>
            <a:endParaRPr lang="en-US" altLang="zh-CN" sz="2800" dirty="0" smtClean="0"/>
          </a:p>
          <a:p>
            <a:r>
              <a:rPr lang="en-US" altLang="zh-TW" sz="2800" dirty="0" smtClean="0"/>
              <a:t>    ___________________________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 smtClean="0"/>
              <a:t>我常吃越南菜。</a:t>
            </a:r>
            <a:endParaRPr lang="en-US" altLang="zh-CN" sz="2800" dirty="0"/>
          </a:p>
          <a:p>
            <a:r>
              <a:rPr lang="en-US" altLang="zh-TW" sz="2800" dirty="0" smtClean="0"/>
              <a:t>    ___________________________</a:t>
            </a:r>
            <a:r>
              <a:rPr lang="zh-CN" altLang="en-US" sz="2800" dirty="0"/>
              <a:t>。</a:t>
            </a:r>
            <a:endParaRPr lang="en-US" altLang="zh-CN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 smtClean="0"/>
              <a:t>我觉得这张照片很好看。</a:t>
            </a:r>
            <a:endParaRPr lang="zh-TW" altLang="en-US" sz="2800" dirty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   ___________________________</a:t>
            </a:r>
            <a:r>
              <a:rPr lang="zh-CN" altLang="en-US" sz="2800" dirty="0"/>
              <a:t>。</a:t>
            </a:r>
            <a:endParaRPr lang="en-US" altLang="zh-CN" sz="2800" dirty="0" smtClean="0"/>
          </a:p>
          <a:p>
            <a:r>
              <a:rPr lang="en-US" altLang="zh-CN" sz="3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4002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17067" y="267558"/>
            <a:ext cx="6615113" cy="754063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107628" y="258831"/>
            <a:ext cx="6755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</a:rPr>
              <a:t>Topic-Comment Sentence Structure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264897" y="1239026"/>
            <a:ext cx="82630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 smtClean="0"/>
              <a:t>你有英文书没有？</a:t>
            </a:r>
            <a:endParaRPr lang="en-US" altLang="zh-CN" sz="2800" dirty="0" smtClean="0"/>
          </a:p>
          <a:p>
            <a:r>
              <a:rPr lang="en-US" altLang="zh-CN" sz="2800" dirty="0" smtClean="0"/>
              <a:t>    </a:t>
            </a:r>
            <a:r>
              <a:rPr lang="en-US" altLang="zh-TW" sz="2800" dirty="0" smtClean="0"/>
              <a:t>___________________________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 smtClean="0"/>
              <a:t>李先生不懂英文，也不懂法文。</a:t>
            </a:r>
            <a:endParaRPr lang="en-US" altLang="zh-CN" sz="2800" dirty="0" smtClean="0"/>
          </a:p>
          <a:p>
            <a:r>
              <a:rPr lang="en-US" altLang="zh-TW" sz="2800" dirty="0" smtClean="0"/>
              <a:t>    ___________________________</a:t>
            </a:r>
            <a:r>
              <a:rPr lang="zh-CN" altLang="en-US" sz="2800" dirty="0" smtClean="0"/>
              <a:t>。</a:t>
            </a:r>
            <a:endParaRPr lang="en-US" altLang="zh-CN" sz="2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/>
              <a:t>你知道电影明星</a:t>
            </a:r>
            <a:r>
              <a:rPr lang="en-US" altLang="zh-CN" sz="2800" dirty="0"/>
              <a:t>-</a:t>
            </a:r>
            <a:r>
              <a:rPr lang="zh-CN" altLang="en-US" sz="2800" dirty="0"/>
              <a:t>成龙吗？</a:t>
            </a:r>
            <a:endParaRPr lang="en-US" altLang="zh-CN" sz="2800" dirty="0"/>
          </a:p>
          <a:p>
            <a:r>
              <a:rPr lang="en-US" altLang="zh-TW" sz="2800" dirty="0" smtClean="0"/>
              <a:t>     ___________________________</a:t>
            </a:r>
            <a:r>
              <a:rPr lang="zh-CN" altLang="en-US" sz="2800" dirty="0"/>
              <a:t>。</a:t>
            </a:r>
            <a:endParaRPr lang="en-US" altLang="zh-CN" sz="2800" dirty="0"/>
          </a:p>
          <a:p>
            <a:r>
              <a:rPr lang="en-US" altLang="zh-CN" sz="3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758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4" y="326293"/>
            <a:ext cx="1715475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267558"/>
            <a:ext cx="1499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</a:rPr>
              <a:t>一</a:t>
            </a:r>
            <a:r>
              <a:rPr lang="en-US" altLang="zh-TW" sz="4000" dirty="0">
                <a:solidFill>
                  <a:schemeClr val="bg1"/>
                </a:solidFill>
              </a:rPr>
              <a:t>+V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74585" y="1438348"/>
            <a:ext cx="70412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/>
              <a:t>一</a:t>
            </a:r>
            <a:r>
              <a:rPr lang="en-US" altLang="zh-TW" sz="2800" dirty="0"/>
              <a:t>+V</a:t>
            </a:r>
            <a:r>
              <a:rPr lang="zh-TW" altLang="en-US" sz="2800" dirty="0"/>
              <a:t> </a:t>
            </a:r>
            <a:r>
              <a:rPr lang="en-US" altLang="zh-TW" sz="2800" dirty="0"/>
              <a:t>before a verb(usually monosyllabic) expresses the completion of a brief action.</a:t>
            </a:r>
            <a:r>
              <a:rPr lang="zh-TW" altLang="en-US" sz="2800" dirty="0"/>
              <a:t> </a:t>
            </a:r>
            <a:r>
              <a:rPr lang="en-US" altLang="zh-TW" sz="2800" dirty="0"/>
              <a:t>It must be followed by a second </a:t>
            </a:r>
            <a:r>
              <a:rPr lang="en-US" altLang="zh-TW" sz="2800" dirty="0" smtClean="0"/>
              <a:t>clause.</a:t>
            </a:r>
            <a:endParaRPr lang="zh-TW" altLang="en-US" sz="28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166781" y="3239184"/>
            <a:ext cx="10195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外面有人叫我，我开门</a:t>
            </a:r>
            <a:r>
              <a:rPr lang="zh-TW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一看</a:t>
            </a:r>
            <a:r>
              <a:rPr lang="zh-TW" altLang="en-US" sz="3600" dirty="0" smtClean="0"/>
              <a:t>，是送信的。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35758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4" y="326293"/>
            <a:ext cx="1715475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267558"/>
            <a:ext cx="1499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</a:rPr>
              <a:t>一</a:t>
            </a:r>
            <a:r>
              <a:rPr lang="en-US" altLang="zh-TW" sz="4000" dirty="0">
                <a:solidFill>
                  <a:schemeClr val="bg1"/>
                </a:solidFill>
              </a:rPr>
              <a:t>+V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74584" y="1438348"/>
            <a:ext cx="80137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/>
              <a:t>一</a:t>
            </a:r>
            <a:r>
              <a:rPr lang="en-US" altLang="zh-TW" sz="2400" dirty="0"/>
              <a:t>…</a:t>
            </a:r>
            <a:r>
              <a:rPr lang="zh-TW" altLang="en-US" sz="2400" dirty="0"/>
              <a:t>就</a:t>
            </a:r>
            <a:r>
              <a:rPr lang="en-US" altLang="zh-TW" sz="2400" dirty="0"/>
              <a:t>…,on the other hand , is used to connect two consecutive actions. In this structure,</a:t>
            </a:r>
            <a:r>
              <a:rPr lang="zh-TW" altLang="en-US" sz="2400" dirty="0"/>
              <a:t>就 </a:t>
            </a:r>
            <a:r>
              <a:rPr lang="en-US" altLang="zh-TW" sz="2400" dirty="0"/>
              <a:t>is required in some cases and optional in others.</a:t>
            </a:r>
          </a:p>
          <a:p>
            <a:r>
              <a:rPr lang="en-US" altLang="zh-TW" sz="2400" dirty="0"/>
              <a:t>If the first action is closely followed by the second action, and if there isn’t a pause in the sentence, the second verb is usually preceded by </a:t>
            </a:r>
            <a:r>
              <a:rPr lang="zh-TW" altLang="en-US" sz="2400" dirty="0" smtClean="0"/>
              <a:t>就</a:t>
            </a:r>
            <a:r>
              <a:rPr lang="en-US" altLang="zh-TW" sz="2400" dirty="0" smtClean="0"/>
              <a:t>.</a:t>
            </a:r>
            <a:endParaRPr lang="en-US" altLang="zh-TW" sz="2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60164" y="4155881"/>
            <a:ext cx="841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/>
              <a:t>老师刚才说的话，我</a:t>
            </a:r>
            <a:r>
              <a:rPr lang="zh-TW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</a:t>
            </a:r>
            <a:r>
              <a:rPr lang="zh-TW" altLang="en-US" sz="36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听</a:t>
            </a:r>
            <a:r>
              <a:rPr lang="zh-TW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就</a:t>
            </a:r>
            <a:r>
              <a:rPr lang="zh-TW" altLang="en-US" sz="3600" dirty="0"/>
              <a:t>懂</a:t>
            </a:r>
            <a:r>
              <a:rPr lang="zh-TW" altLang="en-US" sz="3600" dirty="0" smtClean="0"/>
              <a:t>了</a:t>
            </a:r>
            <a:r>
              <a:rPr lang="zh-CN" altLang="en-US" sz="3600" dirty="0" smtClean="0"/>
              <a:t>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630667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4" y="326293"/>
            <a:ext cx="1715475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267558"/>
            <a:ext cx="1499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</a:rPr>
              <a:t>一</a:t>
            </a:r>
            <a:r>
              <a:rPr lang="en-US" altLang="zh-TW" sz="4000" dirty="0">
                <a:solidFill>
                  <a:schemeClr val="bg1"/>
                </a:solidFill>
              </a:rPr>
              <a:t>+V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74585" y="1438348"/>
            <a:ext cx="7581698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/>
              <a:t>If there is a pause in the sentence, and there is an adverbial before the second verb, sometimes </a:t>
            </a:r>
            <a:r>
              <a:rPr lang="zh-TW" altLang="en-US" sz="2400" dirty="0"/>
              <a:t>就 </a:t>
            </a:r>
            <a:r>
              <a:rPr lang="en-US" altLang="zh-TW" sz="2400" dirty="0"/>
              <a:t>can be omitted as seen below.</a:t>
            </a:r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374586" y="2916019"/>
            <a:ext cx="7581696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/>
              <a:t>If the subjects are different, usually there must be a </a:t>
            </a:r>
            <a:r>
              <a:rPr lang="zh-TW" altLang="en-US" sz="2400" dirty="0"/>
              <a:t>就 </a:t>
            </a:r>
            <a:r>
              <a:rPr lang="en-US" altLang="zh-TW" sz="2400" dirty="0"/>
              <a:t>before the second </a:t>
            </a:r>
            <a:r>
              <a:rPr lang="en-US" altLang="zh-TW" sz="2400" dirty="0" smtClean="0"/>
              <a:t>action.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04183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4" y="326293"/>
            <a:ext cx="1715475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267558"/>
            <a:ext cx="1499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</a:rPr>
              <a:t>一</a:t>
            </a:r>
            <a:r>
              <a:rPr lang="en-US" altLang="zh-TW" sz="4000" dirty="0">
                <a:solidFill>
                  <a:schemeClr val="bg1"/>
                </a:solidFill>
              </a:rPr>
              <a:t>+V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535089" y="1131630"/>
            <a:ext cx="7581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A: </a:t>
            </a:r>
            <a:r>
              <a:rPr lang="zh-CN" altLang="en-US" sz="3200" dirty="0" smtClean="0"/>
              <a:t>昨天晚上你做什么</a:t>
            </a:r>
            <a:r>
              <a:rPr lang="en-US" altLang="zh-TW" sz="3200" dirty="0" smtClean="0"/>
              <a:t>?</a:t>
            </a:r>
          </a:p>
          <a:p>
            <a:endParaRPr lang="en-US" altLang="zh-TW" sz="3200" dirty="0"/>
          </a:p>
          <a:p>
            <a:r>
              <a:rPr lang="en-US" altLang="zh-TW" sz="3200" dirty="0" smtClean="0"/>
              <a:t>B:______________</a:t>
            </a:r>
            <a:r>
              <a:rPr lang="zh-CN" altLang="en-US" sz="3200" dirty="0" smtClean="0"/>
              <a:t>。（到家，看电视）</a:t>
            </a:r>
            <a:endParaRPr lang="zh-TW" altLang="en-US" sz="32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687488" y="3146508"/>
            <a:ext cx="7581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A: </a:t>
            </a:r>
            <a:r>
              <a:rPr lang="zh-CN" altLang="en-US" sz="3200" dirty="0" smtClean="0"/>
              <a:t>你已经收到房租了吗</a:t>
            </a:r>
            <a:r>
              <a:rPr lang="en-US" altLang="zh-TW" sz="3200" dirty="0" smtClean="0"/>
              <a:t>?</a:t>
            </a:r>
          </a:p>
          <a:p>
            <a:endParaRPr lang="en-US" altLang="zh-TW" sz="3200" dirty="0"/>
          </a:p>
          <a:p>
            <a:r>
              <a:rPr lang="en-US" altLang="zh-TW" sz="3200" dirty="0" smtClean="0"/>
              <a:t>B:______________</a:t>
            </a:r>
            <a:r>
              <a:rPr lang="zh-CN" altLang="en-US" sz="3200" dirty="0" smtClean="0"/>
              <a:t>。（上班，收到）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23847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4" y="326293"/>
            <a:ext cx="1715475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267558"/>
            <a:ext cx="1499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</a:rPr>
              <a:t>一</a:t>
            </a:r>
            <a:r>
              <a:rPr lang="en-US" altLang="zh-TW" sz="4000" dirty="0">
                <a:solidFill>
                  <a:schemeClr val="bg1"/>
                </a:solidFill>
              </a:rPr>
              <a:t>+V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535089" y="1131630"/>
            <a:ext cx="7581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A: </a:t>
            </a:r>
            <a:r>
              <a:rPr lang="zh-CN" altLang="en-US" sz="3200" dirty="0" smtClean="0"/>
              <a:t>你什么时候来找我？</a:t>
            </a:r>
            <a:endParaRPr lang="en-US" altLang="zh-TW" sz="3200" dirty="0"/>
          </a:p>
          <a:p>
            <a:r>
              <a:rPr lang="en-US" altLang="zh-TW" sz="3200" dirty="0" smtClean="0"/>
              <a:t>B:______________</a:t>
            </a:r>
            <a:r>
              <a:rPr lang="zh-CN" altLang="en-US" sz="3200" dirty="0" smtClean="0"/>
              <a:t>。（下课，去你学校）</a:t>
            </a:r>
            <a:endParaRPr lang="zh-TW" altLang="en-US" sz="32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35088" y="2361678"/>
            <a:ext cx="7581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A: </a:t>
            </a:r>
            <a:r>
              <a:rPr lang="zh-CN" altLang="en-US" sz="3200" dirty="0" smtClean="0"/>
              <a:t>你等一下下</a:t>
            </a:r>
            <a:r>
              <a:rPr lang="zh-CN" altLang="en-US" sz="3200" dirty="0" smtClean="0"/>
              <a:t>课以后，要做什么？</a:t>
            </a:r>
            <a:endParaRPr lang="en-US" altLang="zh-TW" sz="3200" dirty="0"/>
          </a:p>
          <a:p>
            <a:r>
              <a:rPr lang="en-US" altLang="zh-TW" sz="3200" dirty="0" smtClean="0"/>
              <a:t>B:______________</a:t>
            </a:r>
            <a:r>
              <a:rPr lang="zh-CN" altLang="en-US" sz="3200" dirty="0" smtClean="0"/>
              <a:t>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47363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4" y="326293"/>
            <a:ext cx="1715475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267558"/>
            <a:ext cx="1499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</a:rPr>
              <a:t>一</a:t>
            </a:r>
            <a:r>
              <a:rPr lang="en-US" altLang="zh-TW" sz="4000" dirty="0">
                <a:solidFill>
                  <a:schemeClr val="bg1"/>
                </a:solidFill>
              </a:rPr>
              <a:t>+V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8" name="文字方塊 27"/>
          <p:cNvSpPr txBox="1"/>
          <p:nvPr/>
        </p:nvSpPr>
        <p:spPr>
          <a:xfrm>
            <a:off x="535088" y="1253683"/>
            <a:ext cx="75816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sz="3200" dirty="0" smtClean="0"/>
              <a:t>你什么时候紧张？</a:t>
            </a:r>
            <a:endParaRPr lang="en-US" altLang="zh-CN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sz="3200" dirty="0"/>
              <a:t>你什</a:t>
            </a:r>
            <a:r>
              <a:rPr lang="zh-CN" altLang="en-US" sz="3200" dirty="0" smtClean="0"/>
              <a:t>么时候害怕？</a:t>
            </a:r>
            <a:endParaRPr lang="en-US" altLang="zh-CN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sz="3200" dirty="0"/>
              <a:t>你什么时</a:t>
            </a:r>
            <a:r>
              <a:rPr lang="zh-CN" altLang="en-US" sz="3200" dirty="0" smtClean="0"/>
              <a:t>候想睡觉？</a:t>
            </a:r>
            <a:endParaRPr lang="en-US" altLang="zh-CN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sz="3200" dirty="0"/>
              <a:t>你什</a:t>
            </a:r>
            <a:r>
              <a:rPr lang="zh-CN" altLang="en-US" sz="3200" dirty="0" smtClean="0"/>
              <a:t>么时候想吐？</a:t>
            </a:r>
            <a:endParaRPr lang="en-US" altLang="zh-CN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sz="3200" dirty="0"/>
              <a:t>你高兴</a:t>
            </a:r>
            <a:r>
              <a:rPr lang="zh-CN" altLang="en-US" sz="3200" dirty="0" smtClean="0"/>
              <a:t>的时候会做什么？</a:t>
            </a:r>
            <a:endParaRPr lang="en-US" altLang="zh-CN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zh-CN" altLang="en-US" sz="3200" dirty="0"/>
              <a:t>你难</a:t>
            </a:r>
            <a:r>
              <a:rPr lang="zh-CN" altLang="en-US" sz="3200" dirty="0" smtClean="0"/>
              <a:t>过的时候会做什么？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88507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Administrator\Desktop\5196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6" b="25969"/>
          <a:stretch>
            <a:fillRect/>
          </a:stretch>
        </p:blipFill>
        <p:spPr bwMode="auto">
          <a:xfrm>
            <a:off x="2266950" y="2465388"/>
            <a:ext cx="116522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任意多边形 15"/>
          <p:cNvSpPr>
            <a:spLocks noChangeArrowheads="1"/>
          </p:cNvSpPr>
          <p:nvPr/>
        </p:nvSpPr>
        <p:spPr bwMode="auto">
          <a:xfrm>
            <a:off x="185738" y="1824038"/>
            <a:ext cx="5927725" cy="3355975"/>
          </a:xfrm>
          <a:custGeom>
            <a:avLst/>
            <a:gdLst>
              <a:gd name="T0" fmla="*/ 0 w 5927898"/>
              <a:gd name="T1" fmla="*/ 0 h 3355444"/>
              <a:gd name="T2" fmla="*/ 5927898 w 5927898"/>
              <a:gd name="T3" fmla="*/ 3355444 h 3355444"/>
              <a:gd name="T4" fmla="*/ 0 60000 65536"/>
              <a:gd name="T5" fmla="*/ 0 60000 65536"/>
              <a:gd name="T6" fmla="*/ 0 w 5927898"/>
              <a:gd name="T7" fmla="*/ 0 h 3355444"/>
              <a:gd name="T8" fmla="*/ 5927898 w 5927898"/>
              <a:gd name="T9" fmla="*/ 3355444 h 33554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927898" h="3355444">
                <a:moveTo>
                  <a:pt x="0" y="0"/>
                </a:moveTo>
                <a:lnTo>
                  <a:pt x="5927898" y="3355444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4114" name="组合 19"/>
          <p:cNvGrpSpPr>
            <a:grpSpLocks/>
          </p:cNvGrpSpPr>
          <p:nvPr/>
        </p:nvGrpSpPr>
        <p:grpSpPr bwMode="auto">
          <a:xfrm>
            <a:off x="1331731" y="483576"/>
            <a:ext cx="7374120" cy="1938949"/>
            <a:chOff x="0" y="0"/>
            <a:chExt cx="7013359" cy="1498158"/>
          </a:xfrm>
        </p:grpSpPr>
        <p:sp>
          <p:nvSpPr>
            <p:cNvPr id="4115" name="任意多边形 17"/>
            <p:cNvSpPr>
              <a:spLocks noChangeArrowheads="1"/>
            </p:cNvSpPr>
            <p:nvPr/>
          </p:nvSpPr>
          <p:spPr bwMode="auto">
            <a:xfrm>
              <a:off x="8508" y="1094933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4116" name="矩形 18"/>
            <p:cNvSpPr>
              <a:spLocks noChangeArrowheads="1"/>
            </p:cNvSpPr>
            <p:nvPr/>
          </p:nvSpPr>
          <p:spPr bwMode="auto">
            <a:xfrm>
              <a:off x="0" y="0"/>
              <a:ext cx="7013359" cy="1103833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117" name="矩形 14"/>
          <p:cNvSpPr>
            <a:spLocks noChangeArrowheads="1"/>
          </p:cNvSpPr>
          <p:nvPr/>
        </p:nvSpPr>
        <p:spPr bwMode="auto">
          <a:xfrm>
            <a:off x="1747952" y="765175"/>
            <a:ext cx="694996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方正大黑简体" pitchFamily="1" charset="-122"/>
                <a:ea typeface="方正大黑简体" pitchFamily="1" charset="-122"/>
                <a:sym typeface="方正大黑简体" pitchFamily="1" charset="-122"/>
              </a:rPr>
              <a:t>生詞</a:t>
            </a:r>
            <a:r>
              <a:rPr lang="en-US" altLang="zh-TW" sz="2800" dirty="0">
                <a:solidFill>
                  <a:schemeClr val="bg1"/>
                </a:solidFill>
                <a:latin typeface="方正大黑简体" pitchFamily="1" charset="-122"/>
                <a:ea typeface="方正大黑简体" pitchFamily="1" charset="-122"/>
                <a:sym typeface="方正大黑简体" pitchFamily="1" charset="-122"/>
              </a:rPr>
              <a:t>:</a:t>
            </a:r>
            <a:r>
              <a:rPr lang="en-US" altLang="zh-TW" sz="2400" dirty="0">
                <a:solidFill>
                  <a:schemeClr val="bg1"/>
                </a:solidFill>
                <a:latin typeface="方正大黑简体" pitchFamily="1" charset="-122"/>
                <a:ea typeface="方正大黑简体" pitchFamily="1" charset="-122"/>
                <a:sym typeface="方正大黑简体" pitchFamily="1" charset="-122"/>
              </a:rPr>
              <a:t>https://quizlet.com/325568169/l2-flash-cards/</a:t>
            </a:r>
            <a:endParaRPr lang="zh-CN" altLang="en-US" sz="2400" dirty="0">
              <a:solidFill>
                <a:schemeClr val="bg1"/>
              </a:solidFill>
              <a:latin typeface="方正大黑简体" pitchFamily="1" charset="-122"/>
              <a:ea typeface="方正大黑简体" pitchFamily="1" charset="-122"/>
              <a:sym typeface="方正大黑简体" pitchFamily="1" charset="-122"/>
            </a:endParaRPr>
          </a:p>
        </p:txBody>
      </p:sp>
      <p:sp>
        <p:nvSpPr>
          <p:cNvPr id="4118" name="任意多边形 72"/>
          <p:cNvSpPr>
            <a:spLocks noChangeArrowheads="1"/>
          </p:cNvSpPr>
          <p:nvPr/>
        </p:nvSpPr>
        <p:spPr bwMode="auto">
          <a:xfrm>
            <a:off x="117475" y="-88900"/>
            <a:ext cx="1674813" cy="1708150"/>
          </a:xfrm>
          <a:custGeom>
            <a:avLst/>
            <a:gdLst>
              <a:gd name="T0" fmla="*/ 1674201 w 1674201"/>
              <a:gd name="T1" fmla="*/ 0 h 1710352"/>
              <a:gd name="T2" fmla="*/ 0 w 1674201"/>
              <a:gd name="T3" fmla="*/ 1710352 h 1710352"/>
              <a:gd name="T4" fmla="*/ 0 60000 65536"/>
              <a:gd name="T5" fmla="*/ 0 60000 65536"/>
              <a:gd name="T6" fmla="*/ 0 w 1674201"/>
              <a:gd name="T7" fmla="*/ 0 h 1710352"/>
              <a:gd name="T8" fmla="*/ 1674201 w 1674201"/>
              <a:gd name="T9" fmla="*/ 1710352 h 17103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74201" h="1710352">
                <a:moveTo>
                  <a:pt x="1674201" y="0"/>
                </a:moveTo>
                <a:lnTo>
                  <a:pt x="0" y="1710352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4119" name="组合 16"/>
          <p:cNvGrpSpPr>
            <a:grpSpLocks/>
          </p:cNvGrpSpPr>
          <p:nvPr/>
        </p:nvGrpSpPr>
        <p:grpSpPr bwMode="auto">
          <a:xfrm>
            <a:off x="90488" y="1570038"/>
            <a:ext cx="258762" cy="258762"/>
            <a:chOff x="0" y="0"/>
            <a:chExt cx="294234" cy="294710"/>
          </a:xfrm>
        </p:grpSpPr>
        <p:sp>
          <p:nvSpPr>
            <p:cNvPr id="4120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1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2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3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4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5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6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7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8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9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0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1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2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3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4" y="267558"/>
            <a:ext cx="4383634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267558"/>
            <a:ext cx="42989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</a:rPr>
              <a:t>又</a:t>
            </a:r>
            <a:r>
              <a:rPr lang="en-US" altLang="zh-TW" sz="3200" dirty="0">
                <a:solidFill>
                  <a:schemeClr val="bg1"/>
                </a:solidFill>
              </a:rPr>
              <a:t>+</a:t>
            </a:r>
            <a:r>
              <a:rPr lang="en-US" altLang="zh-TW" sz="3200" dirty="0" err="1">
                <a:solidFill>
                  <a:schemeClr val="bg1"/>
                </a:solidFill>
              </a:rPr>
              <a:t>adv</a:t>
            </a:r>
            <a:r>
              <a:rPr lang="en-US" altLang="zh-TW" sz="3200" dirty="0">
                <a:solidFill>
                  <a:schemeClr val="bg1"/>
                </a:solidFill>
              </a:rPr>
              <a:t>/</a:t>
            </a:r>
            <a:r>
              <a:rPr lang="en-US" altLang="zh-TW" sz="3200" dirty="0" err="1">
                <a:solidFill>
                  <a:schemeClr val="bg1"/>
                </a:solidFill>
              </a:rPr>
              <a:t>adj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zh-TW" altLang="en-US" sz="3200" dirty="0">
                <a:solidFill>
                  <a:schemeClr val="bg1"/>
                </a:solidFill>
              </a:rPr>
              <a:t>又</a:t>
            </a:r>
            <a:r>
              <a:rPr lang="en-US" altLang="zh-TW" sz="3200" dirty="0">
                <a:solidFill>
                  <a:schemeClr val="bg1"/>
                </a:solidFill>
              </a:rPr>
              <a:t>+</a:t>
            </a:r>
            <a:r>
              <a:rPr lang="en-US" altLang="zh-TW" sz="3200" dirty="0" err="1">
                <a:solidFill>
                  <a:schemeClr val="bg1"/>
                </a:solidFill>
              </a:rPr>
              <a:t>adv</a:t>
            </a:r>
            <a:r>
              <a:rPr lang="en-US" altLang="zh-TW" sz="3200" dirty="0">
                <a:solidFill>
                  <a:schemeClr val="bg1"/>
                </a:solidFill>
              </a:rPr>
              <a:t>/</a:t>
            </a:r>
            <a:r>
              <a:rPr lang="en-US" altLang="zh-TW" sz="3200" dirty="0" err="1">
                <a:solidFill>
                  <a:schemeClr val="bg1"/>
                </a:solidFill>
              </a:rPr>
              <a:t>adj</a:t>
            </a:r>
            <a:endParaRPr lang="en-US" altLang="zh-TW" sz="32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8" name="文字方塊 27"/>
          <p:cNvSpPr txBox="1"/>
          <p:nvPr/>
        </p:nvSpPr>
        <p:spPr>
          <a:xfrm>
            <a:off x="180024" y="1438348"/>
            <a:ext cx="7776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The “</a:t>
            </a:r>
            <a:r>
              <a:rPr lang="zh-TW" altLang="en-US" sz="2800" dirty="0" smtClean="0"/>
              <a:t>又 </a:t>
            </a:r>
            <a:r>
              <a:rPr lang="en-US" altLang="zh-TW" sz="2800" dirty="0" err="1" smtClean="0"/>
              <a:t>adv</a:t>
            </a:r>
            <a:r>
              <a:rPr lang="en-US" altLang="zh-TW" sz="2800" dirty="0" smtClean="0"/>
              <a:t>/</a:t>
            </a:r>
            <a:r>
              <a:rPr lang="en-US" altLang="zh-TW" sz="2800" dirty="0" err="1" smtClean="0"/>
              <a:t>adj</a:t>
            </a:r>
            <a:r>
              <a:rPr lang="en-US" altLang="zh-TW" sz="2800" dirty="0" smtClean="0"/>
              <a:t>,</a:t>
            </a:r>
            <a:r>
              <a:rPr lang="zh-TW" altLang="en-US" sz="2800" dirty="0" smtClean="0"/>
              <a:t>又</a:t>
            </a:r>
            <a:r>
              <a:rPr lang="en-US" altLang="zh-TW" sz="2800" dirty="0" err="1" smtClean="0"/>
              <a:t>adv</a:t>
            </a:r>
            <a:r>
              <a:rPr lang="en-US" altLang="zh-TW" sz="2800" dirty="0" smtClean="0"/>
              <a:t>/</a:t>
            </a:r>
            <a:r>
              <a:rPr lang="en-US" altLang="zh-TW" sz="2800" dirty="0" err="1" smtClean="0"/>
              <a:t>adj“pattern</a:t>
            </a:r>
            <a:r>
              <a:rPr lang="en-US" altLang="zh-TW" sz="2800" dirty="0" smtClean="0"/>
              <a:t> can be used to indicate two simultaneous qualities or two concurrent actions.</a:t>
            </a:r>
            <a:endParaRPr lang="zh-TW" altLang="en-US" sz="28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677800" y="3129087"/>
            <a:ext cx="6018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/>
              <a:t>妈妈做的清蒸鱼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又</a:t>
            </a:r>
            <a:r>
              <a:rPr lang="zh-TW" altLang="en-US" sz="3600" dirty="0" smtClean="0"/>
              <a:t>嫩</a:t>
            </a:r>
            <a:r>
              <a:rPr lang="zh-TW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又</a:t>
            </a:r>
            <a:r>
              <a:rPr lang="zh-TW" altLang="en-US" sz="3600" dirty="0" smtClean="0"/>
              <a:t>香。</a:t>
            </a:r>
            <a:endParaRPr lang="en-US" altLang="zh-TW" sz="36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/>
              <a:t>那个衣柜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又</a:t>
            </a:r>
            <a:r>
              <a:rPr lang="zh-TW" altLang="en-US" sz="3600" dirty="0"/>
              <a:t>旧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又</a:t>
            </a:r>
            <a:r>
              <a:rPr lang="zh-TW" altLang="en-US" sz="3600" dirty="0" smtClean="0"/>
              <a:t>小</a:t>
            </a:r>
            <a:r>
              <a:rPr lang="zh-CN" altLang="en-US" sz="3600" dirty="0" smtClean="0"/>
              <a:t>。</a:t>
            </a:r>
            <a:endParaRPr lang="zh-TW" altLang="en-US" sz="3600" dirty="0"/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81349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4" y="267558"/>
            <a:ext cx="4383634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267558"/>
            <a:ext cx="42989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</a:rPr>
              <a:t>又</a:t>
            </a:r>
            <a:r>
              <a:rPr lang="en-US" altLang="zh-TW" sz="3200" dirty="0">
                <a:solidFill>
                  <a:schemeClr val="bg1"/>
                </a:solidFill>
              </a:rPr>
              <a:t>+</a:t>
            </a:r>
            <a:r>
              <a:rPr lang="en-US" altLang="zh-TW" sz="3200" dirty="0" err="1">
                <a:solidFill>
                  <a:schemeClr val="bg1"/>
                </a:solidFill>
              </a:rPr>
              <a:t>adv</a:t>
            </a:r>
            <a:r>
              <a:rPr lang="en-US" altLang="zh-TW" sz="3200" dirty="0">
                <a:solidFill>
                  <a:schemeClr val="bg1"/>
                </a:solidFill>
              </a:rPr>
              <a:t>/</a:t>
            </a:r>
            <a:r>
              <a:rPr lang="en-US" altLang="zh-TW" sz="3200" dirty="0" err="1">
                <a:solidFill>
                  <a:schemeClr val="bg1"/>
                </a:solidFill>
              </a:rPr>
              <a:t>adj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zh-TW" altLang="en-US" sz="3200" dirty="0">
                <a:solidFill>
                  <a:schemeClr val="bg1"/>
                </a:solidFill>
              </a:rPr>
              <a:t>又</a:t>
            </a:r>
            <a:r>
              <a:rPr lang="en-US" altLang="zh-TW" sz="3200" dirty="0">
                <a:solidFill>
                  <a:schemeClr val="bg1"/>
                </a:solidFill>
              </a:rPr>
              <a:t>+</a:t>
            </a:r>
            <a:r>
              <a:rPr lang="en-US" altLang="zh-TW" sz="3200" dirty="0" err="1">
                <a:solidFill>
                  <a:schemeClr val="bg1"/>
                </a:solidFill>
              </a:rPr>
              <a:t>adv</a:t>
            </a:r>
            <a:r>
              <a:rPr lang="en-US" altLang="zh-TW" sz="3200" dirty="0">
                <a:solidFill>
                  <a:schemeClr val="bg1"/>
                </a:solidFill>
              </a:rPr>
              <a:t>/</a:t>
            </a:r>
            <a:r>
              <a:rPr lang="en-US" altLang="zh-TW" sz="3200" dirty="0" err="1">
                <a:solidFill>
                  <a:schemeClr val="bg1"/>
                </a:solidFill>
              </a:rPr>
              <a:t>adj</a:t>
            </a:r>
            <a:endParaRPr lang="en-US" altLang="zh-TW" sz="32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9" name="文字方塊 28"/>
          <p:cNvSpPr txBox="1"/>
          <p:nvPr/>
        </p:nvSpPr>
        <p:spPr>
          <a:xfrm>
            <a:off x="282901" y="1131630"/>
            <a:ext cx="856073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altLang="zh-TW" sz="2800" dirty="0"/>
              <a:t>A: </a:t>
            </a:r>
            <a:r>
              <a:rPr lang="zh-CN" altLang="en-US" sz="2800" dirty="0" smtClean="0"/>
              <a:t>这家咖啡店的咖啡怎么样？</a:t>
            </a:r>
            <a:r>
              <a:rPr lang="en-US" altLang="zh-TW" sz="2800" dirty="0" smtClean="0"/>
              <a:t>      B</a:t>
            </a:r>
            <a:r>
              <a:rPr lang="en-US" altLang="zh-TW" sz="2800" dirty="0"/>
              <a:t>:______________</a:t>
            </a:r>
            <a:r>
              <a:rPr lang="zh-CN" altLang="en-US" sz="2800" dirty="0"/>
              <a:t>。</a:t>
            </a:r>
            <a:r>
              <a:rPr lang="zh-CN" altLang="en-US" sz="2800" dirty="0" smtClean="0"/>
              <a:t>（便宜、好喝</a:t>
            </a:r>
            <a:r>
              <a:rPr lang="zh-CN" altLang="en-US" sz="3200" dirty="0" smtClean="0"/>
              <a:t>）</a:t>
            </a:r>
            <a:endParaRPr lang="en-US" altLang="zh-CN" sz="3200" dirty="0" smtClean="0"/>
          </a:p>
          <a:p>
            <a:pPr marL="742950" indent="-742950">
              <a:buFont typeface="+mj-lt"/>
              <a:buAutoNum type="arabicPeriod"/>
            </a:pPr>
            <a:r>
              <a:rPr lang="en-US" altLang="zh-TW" sz="2800" dirty="0"/>
              <a:t>A: </a:t>
            </a:r>
            <a:r>
              <a:rPr lang="zh-CN" altLang="en-US" sz="2800" dirty="0" smtClean="0"/>
              <a:t>你就得这个电影怎么样</a:t>
            </a:r>
            <a:r>
              <a:rPr lang="zh-CN" altLang="en-US" sz="2800" dirty="0"/>
              <a:t>？</a:t>
            </a:r>
            <a:r>
              <a:rPr lang="en-US" altLang="zh-TW" sz="2800" dirty="0"/>
              <a:t>      B:______________</a:t>
            </a:r>
            <a:r>
              <a:rPr lang="zh-CN" altLang="en-US" sz="2800" dirty="0"/>
              <a:t>。</a:t>
            </a:r>
            <a:r>
              <a:rPr lang="zh-CN" altLang="en-US" sz="2800" dirty="0" smtClean="0"/>
              <a:t>（好看、有意思</a:t>
            </a:r>
            <a:r>
              <a:rPr lang="zh-CN" altLang="en-US" sz="3200" dirty="0" smtClean="0"/>
              <a:t>）</a:t>
            </a:r>
            <a:endParaRPr lang="en-US" altLang="zh-CN" sz="3200" dirty="0" smtClean="0"/>
          </a:p>
          <a:p>
            <a:pPr marL="742950" indent="-742950">
              <a:buFont typeface="+mj-lt"/>
              <a:buAutoNum type="arabicPeriod"/>
            </a:pPr>
            <a:r>
              <a:rPr lang="en-US" altLang="zh-TW" sz="2800" dirty="0"/>
              <a:t>A: </a:t>
            </a:r>
            <a:r>
              <a:rPr lang="zh-CN" altLang="en-US" sz="2800" dirty="0" smtClean="0"/>
              <a:t>你为什么不买这种手机？</a:t>
            </a:r>
            <a:r>
              <a:rPr lang="en-US" altLang="zh-TW" sz="2800" dirty="0" smtClean="0"/>
              <a:t>      </a:t>
            </a:r>
            <a:r>
              <a:rPr lang="en-US" altLang="zh-TW" sz="2800" dirty="0"/>
              <a:t>B:______________</a:t>
            </a:r>
            <a:r>
              <a:rPr lang="zh-CN" altLang="en-US" sz="2800" dirty="0"/>
              <a:t>。</a:t>
            </a:r>
            <a:r>
              <a:rPr lang="zh-CN" altLang="en-US" sz="2800" dirty="0" smtClean="0"/>
              <a:t>（不好看、不能上网</a:t>
            </a:r>
            <a:r>
              <a:rPr lang="zh-CN" altLang="en-US" sz="3200" dirty="0" smtClean="0"/>
              <a:t>）</a:t>
            </a:r>
            <a:endParaRPr lang="en-US" altLang="zh-CN" sz="3200" dirty="0" smtClean="0"/>
          </a:p>
          <a:p>
            <a:pPr marL="742950" indent="-742950">
              <a:buFont typeface="+mj-lt"/>
              <a:buAutoNum type="arabicPeriod"/>
            </a:pPr>
            <a:r>
              <a:rPr lang="en-US" altLang="zh-TW" sz="2800" dirty="0"/>
              <a:t>A: </a:t>
            </a:r>
            <a:r>
              <a:rPr lang="zh-CN" altLang="en-US" sz="2800" dirty="0" smtClean="0"/>
              <a:t>这种蛋糕好吃吗？</a:t>
            </a:r>
            <a:r>
              <a:rPr lang="en-US" altLang="zh-TW" sz="2800" dirty="0" smtClean="0"/>
              <a:t>      </a:t>
            </a:r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       B</a:t>
            </a:r>
            <a:r>
              <a:rPr lang="en-US" altLang="zh-TW" sz="2800" dirty="0"/>
              <a:t>:______________</a:t>
            </a:r>
            <a:r>
              <a:rPr lang="zh-CN" altLang="en-US" sz="2800" dirty="0"/>
              <a:t>。</a:t>
            </a:r>
            <a:r>
              <a:rPr lang="zh-CN" altLang="en-US" sz="2800" dirty="0" smtClean="0"/>
              <a:t>（好吃、便宜</a:t>
            </a:r>
            <a:r>
              <a:rPr lang="zh-CN" altLang="en-US" sz="3200" dirty="0" smtClean="0"/>
              <a:t>）</a:t>
            </a:r>
            <a:endParaRPr lang="zh-TW" altLang="en-US" sz="3200" dirty="0"/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74288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326293"/>
            <a:ext cx="1584131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267558"/>
            <a:ext cx="1499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不如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74585" y="1131630"/>
            <a:ext cx="7581698" cy="2677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2800" dirty="0"/>
              <a:t>不如 </a:t>
            </a:r>
            <a:r>
              <a:rPr lang="en-US" altLang="zh-TW" sz="2800" dirty="0"/>
              <a:t>means more or less the same thing as </a:t>
            </a:r>
            <a:r>
              <a:rPr lang="zh-TW" altLang="en-US" sz="2800" dirty="0"/>
              <a:t>没有 </a:t>
            </a:r>
            <a:r>
              <a:rPr lang="en-US" altLang="zh-TW" sz="2800" dirty="0"/>
              <a:t>in </a:t>
            </a:r>
            <a:r>
              <a:rPr lang="en-US" altLang="zh-TW" sz="2800" dirty="0" smtClean="0"/>
              <a:t>comparative sentences.</a:t>
            </a:r>
          </a:p>
          <a:p>
            <a:r>
              <a:rPr lang="en-US" altLang="zh-TW" sz="2800" dirty="0"/>
              <a:t>Furthermore,</a:t>
            </a:r>
            <a:r>
              <a:rPr lang="zh-TW" altLang="en-US" sz="2800" dirty="0"/>
              <a:t>不如 </a:t>
            </a:r>
            <a:r>
              <a:rPr lang="en-US" altLang="zh-TW" sz="2800" dirty="0"/>
              <a:t>is generally used with adjectives that are positive in meaning such as </a:t>
            </a:r>
            <a:r>
              <a:rPr lang="zh-TW" altLang="en-US" sz="2800" dirty="0"/>
              <a:t>好</a:t>
            </a:r>
            <a:r>
              <a:rPr lang="en-US" altLang="zh-TW" sz="2800" dirty="0"/>
              <a:t>,</a:t>
            </a:r>
            <a:r>
              <a:rPr lang="zh-TW" altLang="en-US" sz="2800" dirty="0"/>
              <a:t>漂亮</a:t>
            </a:r>
            <a:r>
              <a:rPr lang="en-US" altLang="zh-TW" sz="2800" dirty="0"/>
              <a:t>,</a:t>
            </a:r>
            <a:r>
              <a:rPr lang="zh-TW" altLang="en-US" sz="2800" dirty="0"/>
              <a:t>好吃</a:t>
            </a:r>
            <a:r>
              <a:rPr lang="en-US" altLang="zh-TW" sz="2800" dirty="0"/>
              <a:t>,</a:t>
            </a:r>
            <a:r>
              <a:rPr lang="zh-TW" altLang="en-US" sz="2800" dirty="0"/>
              <a:t>方便</a:t>
            </a:r>
            <a:r>
              <a:rPr lang="en-US" altLang="zh-TW" sz="2800" dirty="0"/>
              <a:t>,</a:t>
            </a:r>
            <a:r>
              <a:rPr lang="zh-TW" altLang="en-US" sz="2800" dirty="0"/>
              <a:t>近</a:t>
            </a:r>
            <a:r>
              <a:rPr lang="en-US" altLang="zh-TW" sz="2800" dirty="0"/>
              <a:t>,</a:t>
            </a:r>
            <a:r>
              <a:rPr lang="zh-TW" altLang="en-US" sz="2800" dirty="0"/>
              <a:t>暖和</a:t>
            </a:r>
            <a:r>
              <a:rPr lang="en-US" altLang="zh-TW" sz="2800" dirty="0"/>
              <a:t>,</a:t>
            </a:r>
            <a:r>
              <a:rPr lang="en-US" altLang="zh-TW" sz="2800" dirty="0" smtClean="0"/>
              <a:t>etc.</a:t>
            </a:r>
            <a:endParaRPr lang="zh-TW" altLang="en-US" sz="2800" dirty="0"/>
          </a:p>
          <a:p>
            <a:endParaRPr lang="zh-TW" altLang="en-US" sz="28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140218"/>
              </p:ext>
            </p:extLst>
          </p:nvPr>
        </p:nvGraphicFramePr>
        <p:xfrm>
          <a:off x="385060" y="3562350"/>
          <a:ext cx="8653665" cy="11604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13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47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/>
                        <a:t>A</a:t>
                      </a:r>
                      <a:endParaRPr lang="zh-TW" altLang="en-US" sz="3200" b="1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 smtClean="0">
                          <a:solidFill>
                            <a:srgbClr val="FF0000"/>
                          </a:solidFill>
                        </a:rPr>
                        <a:t>不如</a:t>
                      </a:r>
                      <a:endParaRPr lang="zh-TW" alt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/>
                        <a:t>B</a:t>
                      </a:r>
                      <a:endParaRPr lang="zh-TW" altLang="en-US" sz="3200" b="1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 smtClean="0"/>
                        <a:t>Adjective, </a:t>
                      </a:r>
                      <a:r>
                        <a:rPr lang="en-US" altLang="zh-TW" sz="3200" b="1" dirty="0" err="1" smtClean="0"/>
                        <a:t>etc</a:t>
                      </a:r>
                      <a:endParaRPr lang="zh-TW" altLang="en-US" sz="3200" b="1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36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 smtClean="0"/>
                        <a:t>我跑的</a:t>
                      </a:r>
                      <a:endParaRPr lang="zh-TW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 smtClean="0">
                          <a:solidFill>
                            <a:srgbClr val="FF0000"/>
                          </a:solidFill>
                        </a:rPr>
                        <a:t>不如</a:t>
                      </a:r>
                      <a:endParaRPr lang="zh-TW" alt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 smtClean="0"/>
                        <a:t>小李</a:t>
                      </a:r>
                      <a:endParaRPr lang="zh-TW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b="1" dirty="0" smtClean="0"/>
                        <a:t>快。</a:t>
                      </a:r>
                      <a:endParaRPr lang="zh-TW" alt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文字方塊 29"/>
          <p:cNvSpPr txBox="1"/>
          <p:nvPr/>
        </p:nvSpPr>
        <p:spPr>
          <a:xfrm>
            <a:off x="1967159" y="287213"/>
            <a:ext cx="9000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/>
              <a:t>A+</a:t>
            </a:r>
            <a:r>
              <a:rPr lang="zh-TW" altLang="en-US" sz="3600" dirty="0" smtClean="0"/>
              <a:t>不如</a:t>
            </a:r>
            <a:r>
              <a:rPr lang="en-US" altLang="zh-TW" sz="3600" dirty="0" smtClean="0"/>
              <a:t>+B(+</a:t>
            </a:r>
            <a:r>
              <a:rPr lang="en-US" altLang="zh-TW" sz="3600" dirty="0" err="1" smtClean="0"/>
              <a:t>adjective,etc</a:t>
            </a:r>
            <a:r>
              <a:rPr lang="en-US" altLang="zh-TW" sz="3600" dirty="0" smtClean="0"/>
              <a:t>.)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21781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326293"/>
            <a:ext cx="1584131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267558"/>
            <a:ext cx="14994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不如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0" name="文字方塊 29"/>
          <p:cNvSpPr txBox="1"/>
          <p:nvPr/>
        </p:nvSpPr>
        <p:spPr>
          <a:xfrm>
            <a:off x="1967159" y="287213"/>
            <a:ext cx="9000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/>
              <a:t>A+</a:t>
            </a:r>
            <a:r>
              <a:rPr lang="zh-TW" altLang="en-US" sz="3600" dirty="0" smtClean="0"/>
              <a:t>不如</a:t>
            </a:r>
            <a:r>
              <a:rPr lang="en-US" altLang="zh-TW" sz="3600" dirty="0" smtClean="0"/>
              <a:t>+B(+</a:t>
            </a:r>
            <a:r>
              <a:rPr lang="en-US" altLang="zh-TW" sz="3600" dirty="0" err="1" smtClean="0"/>
              <a:t>adjective,etc</a:t>
            </a:r>
            <a:r>
              <a:rPr lang="en-US" altLang="zh-TW" sz="3600" dirty="0" smtClean="0"/>
              <a:t>.)</a:t>
            </a:r>
            <a:endParaRPr lang="zh-TW" altLang="en-US" sz="36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282901" y="1131630"/>
            <a:ext cx="856073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 smtClean="0"/>
              <a:t>他的中文没有他老婆说得地道。</a:t>
            </a:r>
            <a:endParaRPr lang="en-US" altLang="zh-CN" sz="2800" dirty="0" smtClean="0"/>
          </a:p>
          <a:p>
            <a:r>
              <a:rPr lang="en-US" altLang="zh-TW" sz="2800" dirty="0" smtClean="0"/>
              <a:t>     ____________________________</a:t>
            </a:r>
            <a:r>
              <a:rPr lang="zh-CN" altLang="en-US" sz="2800" dirty="0" smtClean="0"/>
              <a:t>。</a:t>
            </a:r>
            <a:endParaRPr lang="en-US" altLang="zh-CN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 smtClean="0"/>
              <a:t>我打字没有你打得快。</a:t>
            </a:r>
            <a:endParaRPr lang="en-US" altLang="zh-CN" sz="2800" dirty="0" smtClean="0"/>
          </a:p>
          <a:p>
            <a:r>
              <a:rPr lang="en-US" altLang="zh-TW" sz="2800" dirty="0" smtClean="0"/>
              <a:t>     ____________________________</a:t>
            </a:r>
            <a:r>
              <a:rPr lang="zh-CN" altLang="en-US" sz="2800" dirty="0"/>
              <a:t>。</a:t>
            </a:r>
            <a:endParaRPr lang="en-US" altLang="zh-CN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/>
              <a:t>她穿得没有你好看。</a:t>
            </a:r>
            <a:endParaRPr lang="en-US" altLang="zh-CN" sz="2800" dirty="0"/>
          </a:p>
          <a:p>
            <a:r>
              <a:rPr lang="en-US" altLang="zh-TW" sz="2800" dirty="0" smtClean="0"/>
              <a:t>     ____________________________ </a:t>
            </a:r>
            <a:r>
              <a:rPr lang="zh-CN" altLang="en-US" sz="2800" dirty="0" smtClean="0"/>
              <a:t>。</a:t>
            </a:r>
            <a:endParaRPr lang="en-US" altLang="zh-CN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2800" dirty="0"/>
              <a:t>这件衣服没</a:t>
            </a:r>
            <a:r>
              <a:rPr lang="zh-CN" altLang="en-US" sz="2800" dirty="0" smtClean="0"/>
              <a:t>有那件</a:t>
            </a:r>
            <a:r>
              <a:rPr lang="zh-CN" altLang="en-US" sz="2800" dirty="0"/>
              <a:t>好看。</a:t>
            </a:r>
            <a:endParaRPr lang="en-US" altLang="zh-CN" sz="2800" dirty="0"/>
          </a:p>
          <a:p>
            <a:r>
              <a:rPr lang="en-US" altLang="zh-TW" sz="2800" dirty="0"/>
              <a:t> </a:t>
            </a:r>
            <a:r>
              <a:rPr lang="en-US" altLang="zh-TW" sz="2800" dirty="0" smtClean="0"/>
              <a:t>    ____________________________ </a:t>
            </a:r>
            <a:r>
              <a:rPr lang="zh-CN" altLang="en-US" sz="2800" dirty="0" smtClean="0"/>
              <a:t>。</a:t>
            </a:r>
            <a:endParaRPr lang="en-US" altLang="zh-CN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05075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326293"/>
            <a:ext cx="4146303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267558"/>
            <a:ext cx="59638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</a:rPr>
              <a:t>这</a:t>
            </a:r>
            <a:r>
              <a:rPr lang="en-US" altLang="zh-TW" sz="3600" dirty="0">
                <a:solidFill>
                  <a:schemeClr val="bg1"/>
                </a:solidFill>
              </a:rPr>
              <a:t>(</a:t>
            </a:r>
            <a:r>
              <a:rPr lang="zh-TW" altLang="en-US" sz="3600" dirty="0">
                <a:solidFill>
                  <a:schemeClr val="bg1"/>
                </a:solidFill>
              </a:rPr>
              <a:t>就</a:t>
            </a:r>
            <a:r>
              <a:rPr lang="en-US" altLang="zh-TW" sz="3600" dirty="0">
                <a:solidFill>
                  <a:schemeClr val="bg1"/>
                </a:solidFill>
              </a:rPr>
              <a:t>)</a:t>
            </a:r>
            <a:r>
              <a:rPr lang="zh-TW" altLang="en-US" sz="3600" dirty="0">
                <a:solidFill>
                  <a:schemeClr val="bg1"/>
                </a:solidFill>
              </a:rPr>
              <a:t>要看</a:t>
            </a:r>
            <a:r>
              <a:rPr lang="en-US" altLang="zh-TW" sz="3600" dirty="0">
                <a:solidFill>
                  <a:schemeClr val="bg1"/>
                </a:solidFill>
              </a:rPr>
              <a:t>…(</a:t>
            </a:r>
            <a:r>
              <a:rPr lang="zh-TW" altLang="en-US" sz="3600" dirty="0">
                <a:solidFill>
                  <a:schemeClr val="bg1"/>
                </a:solidFill>
              </a:rPr>
              <a:t>了</a:t>
            </a:r>
            <a:r>
              <a:rPr lang="en-US" altLang="zh-TW" sz="3600" dirty="0">
                <a:solidFill>
                  <a:schemeClr val="bg1"/>
                </a:solidFill>
              </a:rPr>
              <a:t>)</a:t>
            </a:r>
            <a:endParaRPr lang="zh-TW" altLang="en-US" sz="3600" dirty="0">
              <a:solidFill>
                <a:schemeClr val="bg1"/>
              </a:solidFill>
            </a:endParaRPr>
          </a:p>
          <a:p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74585" y="2305535"/>
            <a:ext cx="7581698" cy="113877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4000" dirty="0"/>
              <a:t>这</a:t>
            </a:r>
            <a:r>
              <a:rPr lang="en-US" altLang="zh-TW" sz="4000" dirty="0"/>
              <a:t>(</a:t>
            </a:r>
            <a:r>
              <a:rPr lang="zh-TW" altLang="en-US" sz="4000" dirty="0"/>
              <a:t>就</a:t>
            </a:r>
            <a:r>
              <a:rPr lang="en-US" altLang="zh-TW" sz="4000" dirty="0"/>
              <a:t>)</a:t>
            </a:r>
            <a:r>
              <a:rPr lang="zh-TW" altLang="en-US" sz="4000" dirty="0"/>
              <a:t>要</a:t>
            </a:r>
            <a:r>
              <a:rPr lang="zh-TW" altLang="en-US" sz="4000" dirty="0" smtClean="0"/>
              <a:t>看</a:t>
            </a:r>
            <a:r>
              <a:rPr lang="en-US" altLang="zh-CN" sz="4000" dirty="0" smtClean="0"/>
              <a:t>+unclear situation </a:t>
            </a:r>
            <a:r>
              <a:rPr lang="en-US" altLang="zh-TW" sz="4000" dirty="0" smtClean="0"/>
              <a:t>(</a:t>
            </a:r>
            <a:r>
              <a:rPr lang="zh-TW" altLang="en-US" sz="4000" dirty="0"/>
              <a:t>了</a:t>
            </a:r>
            <a:r>
              <a:rPr lang="en-US" altLang="zh-TW" sz="4000" dirty="0"/>
              <a:t>)</a:t>
            </a:r>
          </a:p>
          <a:p>
            <a:endParaRPr lang="zh-TW" altLang="en-US" sz="28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396074" y="3208407"/>
            <a:ext cx="10228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什么菜好吃</a:t>
            </a:r>
            <a:r>
              <a:rPr lang="en-US" altLang="zh-TW" sz="4000" dirty="0" smtClean="0"/>
              <a:t>?</a:t>
            </a:r>
            <a:r>
              <a:rPr lang="zh-TW" alt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这就要看</a:t>
            </a:r>
            <a:r>
              <a:rPr lang="zh-TW" altLang="en-US" sz="4000" dirty="0" smtClean="0"/>
              <a:t>你的口味</a:t>
            </a:r>
            <a:r>
              <a:rPr lang="zh-TW" alt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了</a:t>
            </a:r>
            <a:endParaRPr lang="zh-TW" alt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1600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326293"/>
            <a:ext cx="4146303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64308" y="267558"/>
            <a:ext cx="59638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</a:rPr>
              <a:t>这</a:t>
            </a:r>
            <a:r>
              <a:rPr lang="en-US" altLang="zh-TW" sz="3600" dirty="0">
                <a:solidFill>
                  <a:schemeClr val="bg1"/>
                </a:solidFill>
              </a:rPr>
              <a:t>(</a:t>
            </a:r>
            <a:r>
              <a:rPr lang="zh-TW" altLang="en-US" sz="3600" dirty="0">
                <a:solidFill>
                  <a:schemeClr val="bg1"/>
                </a:solidFill>
              </a:rPr>
              <a:t>就</a:t>
            </a:r>
            <a:r>
              <a:rPr lang="en-US" altLang="zh-TW" sz="3600" dirty="0">
                <a:solidFill>
                  <a:schemeClr val="bg1"/>
                </a:solidFill>
              </a:rPr>
              <a:t>)</a:t>
            </a:r>
            <a:r>
              <a:rPr lang="zh-TW" altLang="en-US" sz="3600" dirty="0">
                <a:solidFill>
                  <a:schemeClr val="bg1"/>
                </a:solidFill>
              </a:rPr>
              <a:t>要看</a:t>
            </a:r>
            <a:r>
              <a:rPr lang="en-US" altLang="zh-TW" sz="3600" dirty="0">
                <a:solidFill>
                  <a:schemeClr val="bg1"/>
                </a:solidFill>
              </a:rPr>
              <a:t>…(</a:t>
            </a:r>
            <a:r>
              <a:rPr lang="zh-TW" altLang="en-US" sz="3600" dirty="0">
                <a:solidFill>
                  <a:schemeClr val="bg1"/>
                </a:solidFill>
              </a:rPr>
              <a:t>了</a:t>
            </a:r>
            <a:r>
              <a:rPr lang="en-US" altLang="zh-TW" sz="3600" dirty="0">
                <a:solidFill>
                  <a:schemeClr val="bg1"/>
                </a:solidFill>
              </a:rPr>
              <a:t>)</a:t>
            </a:r>
            <a:endParaRPr lang="zh-TW" altLang="en-US" sz="3600" dirty="0">
              <a:solidFill>
                <a:schemeClr val="bg1"/>
              </a:solidFill>
            </a:endParaRPr>
          </a:p>
          <a:p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6" name="文字方塊 25"/>
          <p:cNvSpPr txBox="1"/>
          <p:nvPr/>
        </p:nvSpPr>
        <p:spPr>
          <a:xfrm>
            <a:off x="42520" y="1115183"/>
            <a:ext cx="90414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buFont typeface="Arial" panose="020B0604020202020204" pitchFamily="34" charset="0"/>
              <a:buChar char="•"/>
            </a:pPr>
            <a:r>
              <a:rPr lang="en-US" altLang="zh-TW" sz="3600" dirty="0"/>
              <a:t>A: </a:t>
            </a:r>
            <a:r>
              <a:rPr lang="zh-CN" altLang="en-US" sz="3600" dirty="0" smtClean="0"/>
              <a:t>明天你要跟我去看电影吗？</a:t>
            </a:r>
            <a:r>
              <a:rPr lang="en-US" altLang="zh-TW" sz="3600" dirty="0" smtClean="0"/>
              <a:t>      B</a:t>
            </a:r>
            <a:r>
              <a:rPr lang="en-US" altLang="zh-TW" sz="3600" dirty="0"/>
              <a:t>:______________</a:t>
            </a:r>
            <a:r>
              <a:rPr lang="zh-CN" altLang="en-US" sz="3600" dirty="0" smtClean="0"/>
              <a:t>。</a:t>
            </a:r>
            <a:endParaRPr lang="en-US" altLang="zh-CN" sz="3600" dirty="0" smtClean="0"/>
          </a:p>
          <a:p>
            <a:pPr marL="447675" indent="-447675">
              <a:buFont typeface="Arial" panose="020B0604020202020204" pitchFamily="34" charset="0"/>
              <a:buChar char="•"/>
            </a:pPr>
            <a:r>
              <a:rPr lang="en-US" altLang="zh-TW" sz="3600" dirty="0" smtClean="0"/>
              <a:t>A</a:t>
            </a:r>
            <a:r>
              <a:rPr lang="en-US" altLang="zh-TW" sz="3600" dirty="0"/>
              <a:t>: </a:t>
            </a:r>
            <a:r>
              <a:rPr lang="zh-CN" altLang="en-US" sz="3600" dirty="0" smtClean="0"/>
              <a:t>下午你要跟我去打球吗？</a:t>
            </a:r>
            <a:r>
              <a:rPr lang="en-US" altLang="zh-TW" sz="3600" dirty="0" smtClean="0"/>
              <a:t>      </a:t>
            </a:r>
          </a:p>
          <a:p>
            <a:r>
              <a:rPr lang="en-US" altLang="zh-TW" sz="3600" dirty="0" smtClean="0"/>
              <a:t>    B</a:t>
            </a:r>
            <a:r>
              <a:rPr lang="en-US" altLang="zh-TW" sz="3600" dirty="0"/>
              <a:t>:______________</a:t>
            </a:r>
            <a:r>
              <a:rPr lang="zh-CN" altLang="en-US" sz="3600" dirty="0" smtClean="0"/>
              <a:t>。</a:t>
            </a:r>
            <a:endParaRPr lang="en-US" altLang="zh-CN" sz="3600" dirty="0"/>
          </a:p>
          <a:p>
            <a:pPr marL="447675" indent="-447675">
              <a:buFont typeface="Arial" panose="020B0604020202020204" pitchFamily="34" charset="0"/>
              <a:buChar char="•"/>
            </a:pPr>
            <a:r>
              <a:rPr lang="en-US" altLang="zh-TW" sz="3600" dirty="0" smtClean="0"/>
              <a:t>A</a:t>
            </a:r>
            <a:r>
              <a:rPr lang="en-US" altLang="zh-TW" sz="3600" dirty="0"/>
              <a:t>: </a:t>
            </a:r>
            <a:r>
              <a:rPr lang="zh-CN" altLang="en-US" sz="3600" dirty="0" smtClean="0"/>
              <a:t>小张星期天要跟我们一起出去玩儿吗</a:t>
            </a:r>
            <a:r>
              <a:rPr lang="en-US" altLang="zh-CN" sz="3600" dirty="0" smtClean="0"/>
              <a:t>?</a:t>
            </a:r>
          </a:p>
          <a:p>
            <a:r>
              <a:rPr lang="en-US" altLang="zh-TW" sz="3600" dirty="0" smtClean="0"/>
              <a:t>    B</a:t>
            </a:r>
            <a:r>
              <a:rPr lang="en-US" altLang="zh-TW" sz="3600" dirty="0"/>
              <a:t>:______________</a:t>
            </a:r>
            <a:r>
              <a:rPr lang="zh-CN" altLang="en-US" sz="3600" dirty="0" smtClean="0"/>
              <a:t>。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99447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326293"/>
            <a:ext cx="2838916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359659" y="250160"/>
            <a:ext cx="22195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比如（说）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47187" y="1131630"/>
            <a:ext cx="7581698" cy="218521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3600" dirty="0"/>
              <a:t>比如</a:t>
            </a:r>
            <a:r>
              <a:rPr lang="en-US" altLang="zh-TW" sz="3600" dirty="0"/>
              <a:t>(</a:t>
            </a:r>
            <a:r>
              <a:rPr lang="zh-TW" altLang="en-US" sz="3600" dirty="0"/>
              <a:t>说</a:t>
            </a:r>
            <a:r>
              <a:rPr lang="en-US" altLang="zh-TW" sz="3600" dirty="0"/>
              <a:t>) is used before citing example. It is slightly more formal than </a:t>
            </a:r>
            <a:r>
              <a:rPr lang="zh-TW" altLang="en-US" sz="3600" dirty="0"/>
              <a:t>比方</a:t>
            </a:r>
            <a:r>
              <a:rPr lang="zh-TW" altLang="en-US" sz="3600" dirty="0" smtClean="0"/>
              <a:t>说</a:t>
            </a:r>
            <a:r>
              <a:rPr lang="en-US" altLang="zh-TW" sz="3600" dirty="0" smtClean="0"/>
              <a:t>.</a:t>
            </a:r>
            <a:endParaRPr lang="zh-TW" altLang="en-US" sz="3600" dirty="0"/>
          </a:p>
          <a:p>
            <a:endParaRPr lang="zh-TW" altLang="en-US" sz="28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392567" y="3224150"/>
            <a:ext cx="770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他去过很多地方，</a:t>
            </a:r>
            <a:r>
              <a:rPr lang="zh-TW" alt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比如</a:t>
            </a:r>
            <a:r>
              <a:rPr lang="zh-TW" altLang="en-US" sz="3200" dirty="0" smtClean="0"/>
              <a:t>英国、日本、中国</a:t>
            </a:r>
            <a:r>
              <a:rPr lang="zh-CN" altLang="en-US" sz="3200" dirty="0" smtClean="0"/>
              <a:t>。</a:t>
            </a:r>
            <a:endParaRPr lang="zh-TW" altLang="en-US" sz="32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395652" y="3870337"/>
            <a:ext cx="7598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我们班的同学很多人唱歌唱的很好，</a:t>
            </a:r>
            <a:r>
              <a:rPr lang="zh-TW" alt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比如</a:t>
            </a:r>
            <a:r>
              <a:rPr lang="zh-TW" altLang="en-US" sz="3200" dirty="0" smtClean="0"/>
              <a:t>说王朋，唱得棒极了</a:t>
            </a:r>
            <a:r>
              <a:rPr lang="zh-CN" altLang="en-US" sz="3200" dirty="0" smtClean="0"/>
              <a:t>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86188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326293"/>
            <a:ext cx="2838916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359659" y="250160"/>
            <a:ext cx="22195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比如（说）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47187" y="1131630"/>
            <a:ext cx="7581698" cy="273921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zh-CN" altLang="en-US" sz="3600" dirty="0" smtClean="0"/>
              <a:t>你去过哪些国家？</a:t>
            </a:r>
            <a:endParaRPr lang="en-US" altLang="zh-CN" sz="3600" dirty="0" smtClean="0"/>
          </a:p>
          <a:p>
            <a:pPr marL="742950" indent="-742950">
              <a:buAutoNum type="arabicPeriod"/>
            </a:pPr>
            <a:r>
              <a:rPr lang="zh-CN" altLang="en-US" sz="3600" dirty="0"/>
              <a:t>你喜</a:t>
            </a:r>
            <a:r>
              <a:rPr lang="zh-CN" altLang="en-US" sz="3600" dirty="0" smtClean="0"/>
              <a:t>欢哪些水果？</a:t>
            </a:r>
            <a:endParaRPr lang="en-US" altLang="zh-CN" sz="3600" dirty="0" smtClean="0"/>
          </a:p>
          <a:p>
            <a:pPr marL="742950" indent="-742950">
              <a:buAutoNum type="arabicPeriod"/>
            </a:pPr>
            <a:r>
              <a:rPr lang="zh-CN" altLang="en-US" sz="3600" dirty="0" smtClean="0"/>
              <a:t>你吃过哪些中国菜？</a:t>
            </a:r>
            <a:endParaRPr lang="en-US" altLang="zh-CN" sz="3600" dirty="0" smtClean="0"/>
          </a:p>
          <a:p>
            <a:pPr marL="742950" indent="-742950">
              <a:buAutoNum type="arabicPeriod"/>
            </a:pPr>
            <a:r>
              <a:rPr lang="zh-CN" altLang="en-US" sz="3600" dirty="0" smtClean="0"/>
              <a:t>你会说哪些语言？</a:t>
            </a:r>
            <a:endParaRPr lang="zh-TW" altLang="en-US" sz="3600" dirty="0"/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61889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326293"/>
            <a:ext cx="2838916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359659" y="250160"/>
            <a:ext cx="22195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比如（说）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47187" y="1131630"/>
            <a:ext cx="7581698" cy="273921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zh-CN" altLang="en-US" sz="3600" dirty="0" smtClean="0"/>
              <a:t>你去过哪些国家？</a:t>
            </a:r>
            <a:endParaRPr lang="en-US" altLang="zh-CN" sz="3600" dirty="0" smtClean="0"/>
          </a:p>
          <a:p>
            <a:pPr marL="742950" indent="-742950">
              <a:buAutoNum type="arabicPeriod"/>
            </a:pPr>
            <a:r>
              <a:rPr lang="zh-CN" altLang="en-US" sz="3600" dirty="0"/>
              <a:t>你喜</a:t>
            </a:r>
            <a:r>
              <a:rPr lang="zh-CN" altLang="en-US" sz="3600" dirty="0" smtClean="0"/>
              <a:t>欢哪些水果？</a:t>
            </a:r>
            <a:endParaRPr lang="en-US" altLang="zh-CN" sz="3600" dirty="0" smtClean="0"/>
          </a:p>
          <a:p>
            <a:pPr marL="742950" indent="-742950">
              <a:buAutoNum type="arabicPeriod"/>
            </a:pPr>
            <a:r>
              <a:rPr lang="zh-CN" altLang="en-US" sz="3600" dirty="0" smtClean="0"/>
              <a:t>你吃过哪些中国菜？</a:t>
            </a:r>
            <a:endParaRPr lang="en-US" altLang="zh-CN" sz="3600" dirty="0" smtClean="0"/>
          </a:p>
          <a:p>
            <a:pPr marL="742950" indent="-742950">
              <a:buAutoNum type="arabicPeriod"/>
            </a:pPr>
            <a:r>
              <a:rPr lang="zh-CN" altLang="en-US" sz="3600" dirty="0" smtClean="0"/>
              <a:t>你会说哪些语言？</a:t>
            </a:r>
            <a:endParaRPr lang="zh-TW" altLang="en-US" sz="3600" dirty="0"/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14934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85593" y="198539"/>
            <a:ext cx="8280689" cy="49552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/>
              <a:t>服务员</a:t>
            </a:r>
            <a:r>
              <a:rPr lang="zh-CN" altLang="en-US" sz="2800" dirty="0" smtClean="0"/>
              <a:t>：这是我们的菜单。你们想吃点儿什么？</a:t>
            </a:r>
            <a:endParaRPr lang="en-US" altLang="zh-CN" sz="2800" dirty="0" smtClean="0"/>
          </a:p>
          <a:p>
            <a:r>
              <a:rPr lang="zh-CN" altLang="en-US" sz="2800" dirty="0" smtClean="0"/>
              <a:t>怡真：你有没有什么推荐的菜？</a:t>
            </a:r>
            <a:endParaRPr lang="en-US" altLang="zh-CN" sz="2800" dirty="0" smtClean="0"/>
          </a:p>
          <a:p>
            <a:r>
              <a:rPr lang="zh-CN" altLang="en-US" sz="2800" dirty="0" smtClean="0"/>
              <a:t>心怡：这儿的鱼做得不错，特别是清蒸鱼。</a:t>
            </a:r>
            <a:endParaRPr lang="en-US" altLang="zh-CN" sz="2800" dirty="0" smtClean="0"/>
          </a:p>
          <a:p>
            <a:r>
              <a:rPr lang="zh-CN" altLang="en-US" sz="2800" dirty="0"/>
              <a:t>乔</a:t>
            </a:r>
            <a:r>
              <a:rPr lang="zh-CN" altLang="en-US" sz="2800" dirty="0" smtClean="0"/>
              <a:t>安：那我们点清蒸鱼。芥兰菜你觉得好吃吗？</a:t>
            </a:r>
            <a:endParaRPr lang="en-US" altLang="zh-CN" sz="2800" dirty="0" smtClean="0"/>
          </a:p>
          <a:p>
            <a:pPr marL="1436688" indent="-1436688"/>
            <a:r>
              <a:rPr lang="zh-CN" altLang="en-US" sz="2800" dirty="0"/>
              <a:t>服务</a:t>
            </a:r>
            <a:r>
              <a:rPr lang="zh-CN" altLang="en-US" sz="2800" dirty="0" smtClean="0"/>
              <a:t>员：芥兰菜是不错，但是不如菠菜新鲜。这儿      的菠菜味道好极了，不油也不辣，还很甜。</a:t>
            </a:r>
            <a:endParaRPr lang="en-US" altLang="zh-CN" sz="2800" dirty="0" smtClean="0"/>
          </a:p>
          <a:p>
            <a:r>
              <a:rPr lang="zh-CN" altLang="en-US" sz="2800" dirty="0" smtClean="0"/>
              <a:t>怡真：别说了，我的口水都快流出来了。</a:t>
            </a:r>
            <a:endParaRPr lang="en-US" altLang="zh-CN" sz="2800" dirty="0" smtClean="0"/>
          </a:p>
          <a:p>
            <a:pPr marL="1436688" indent="-1436688"/>
            <a:r>
              <a:rPr lang="zh-CN" altLang="en-US" sz="2800" dirty="0" smtClean="0"/>
              <a:t>服务员：对了，这儿的</a:t>
            </a:r>
            <a:r>
              <a:rPr lang="zh-CN" altLang="en-US" sz="2800" dirty="0" smtClean="0"/>
              <a:t>鸡也做</a:t>
            </a:r>
            <a:r>
              <a:rPr lang="zh-CN" altLang="en-US" sz="2800" dirty="0" smtClean="0"/>
              <a:t>得不错，又嫩又香。你们可以考虑。</a:t>
            </a:r>
            <a:endParaRPr lang="en-US" altLang="zh-CN" sz="2800" dirty="0" smtClean="0"/>
          </a:p>
          <a:p>
            <a:r>
              <a:rPr lang="zh-CN" altLang="en-US" sz="2800" dirty="0" smtClean="0"/>
              <a:t>怡真：这个主意不错，我正好想吃鸡。</a:t>
            </a:r>
            <a:endParaRPr lang="en-US" altLang="zh-CN" sz="2800" dirty="0" smtClean="0"/>
          </a:p>
          <a:p>
            <a:endParaRPr lang="zh-TW" altLang="zh-TW" sz="3600" dirty="0"/>
          </a:p>
        </p:txBody>
      </p:sp>
    </p:spTree>
    <p:extLst>
      <p:ext uri="{BB962C8B-B14F-4D97-AF65-F5344CB8AC3E}">
        <p14:creationId xmlns:p14="http://schemas.microsoft.com/office/powerpoint/2010/main" val="62855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任意多边形 15"/>
          <p:cNvSpPr>
            <a:spLocks noChangeArrowheads="1"/>
          </p:cNvSpPr>
          <p:nvPr/>
        </p:nvSpPr>
        <p:spPr bwMode="auto">
          <a:xfrm>
            <a:off x="185738" y="1824038"/>
            <a:ext cx="5927725" cy="3355975"/>
          </a:xfrm>
          <a:custGeom>
            <a:avLst/>
            <a:gdLst>
              <a:gd name="T0" fmla="*/ 0 w 5927898"/>
              <a:gd name="T1" fmla="*/ 0 h 3355444"/>
              <a:gd name="T2" fmla="*/ 5927898 w 5927898"/>
              <a:gd name="T3" fmla="*/ 3355444 h 3355444"/>
              <a:gd name="T4" fmla="*/ 0 60000 65536"/>
              <a:gd name="T5" fmla="*/ 0 60000 65536"/>
              <a:gd name="T6" fmla="*/ 0 w 5927898"/>
              <a:gd name="T7" fmla="*/ 0 h 3355444"/>
              <a:gd name="T8" fmla="*/ 5927898 w 5927898"/>
              <a:gd name="T9" fmla="*/ 3355444 h 33554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927898" h="3355444">
                <a:moveTo>
                  <a:pt x="0" y="0"/>
                </a:moveTo>
                <a:lnTo>
                  <a:pt x="5927898" y="3355444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118" name="任意多边形 72"/>
          <p:cNvSpPr>
            <a:spLocks noChangeArrowheads="1"/>
          </p:cNvSpPr>
          <p:nvPr/>
        </p:nvSpPr>
        <p:spPr bwMode="auto">
          <a:xfrm>
            <a:off x="117475" y="-88900"/>
            <a:ext cx="1674813" cy="1708150"/>
          </a:xfrm>
          <a:custGeom>
            <a:avLst/>
            <a:gdLst>
              <a:gd name="T0" fmla="*/ 1674201 w 1674201"/>
              <a:gd name="T1" fmla="*/ 0 h 1710352"/>
              <a:gd name="T2" fmla="*/ 0 w 1674201"/>
              <a:gd name="T3" fmla="*/ 1710352 h 1710352"/>
              <a:gd name="T4" fmla="*/ 0 60000 65536"/>
              <a:gd name="T5" fmla="*/ 0 60000 65536"/>
              <a:gd name="T6" fmla="*/ 0 w 1674201"/>
              <a:gd name="T7" fmla="*/ 0 h 1710352"/>
              <a:gd name="T8" fmla="*/ 1674201 w 1674201"/>
              <a:gd name="T9" fmla="*/ 1710352 h 17103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74201" h="1710352">
                <a:moveTo>
                  <a:pt x="1674201" y="0"/>
                </a:moveTo>
                <a:lnTo>
                  <a:pt x="0" y="1710352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4119" name="组合 16"/>
          <p:cNvGrpSpPr>
            <a:grpSpLocks/>
          </p:cNvGrpSpPr>
          <p:nvPr/>
        </p:nvGrpSpPr>
        <p:grpSpPr bwMode="auto">
          <a:xfrm>
            <a:off x="90488" y="1570038"/>
            <a:ext cx="258762" cy="258762"/>
            <a:chOff x="0" y="0"/>
            <a:chExt cx="294234" cy="294710"/>
          </a:xfrm>
        </p:grpSpPr>
        <p:sp>
          <p:nvSpPr>
            <p:cNvPr id="4120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1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2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3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4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5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6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7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8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9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0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1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2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3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pic>
        <p:nvPicPr>
          <p:cNvPr id="1026" name="Picture 2" descr="C:\Users\ASUS\Desktop\清大\碩二上\實習\上課用\drill\GROUP 3\圖片\中國餐廳點餐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36" y="520999"/>
            <a:ext cx="6899056" cy="410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427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326293"/>
            <a:ext cx="1419458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51640" y="269281"/>
            <a:ext cx="1109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</a:rPr>
              <a:t>口味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475687" y="1461756"/>
            <a:ext cx="112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/>
              <a:t>酸</a:t>
            </a:r>
            <a:endParaRPr lang="zh-TW" altLang="en-US" sz="54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442828" y="3468585"/>
            <a:ext cx="1802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/>
              <a:t>甜</a:t>
            </a:r>
            <a:endParaRPr lang="zh-TW" altLang="en-US" sz="5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4860024" y="1461756"/>
            <a:ext cx="1084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/>
              <a:t>苦</a:t>
            </a:r>
            <a:endParaRPr lang="zh-TW" altLang="en-US" sz="5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4905744" y="3523084"/>
            <a:ext cx="1038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/>
              <a:t>辣</a:t>
            </a:r>
            <a:endParaRPr lang="zh-TW" altLang="en-US" sz="5400" dirty="0"/>
          </a:p>
        </p:txBody>
      </p:sp>
      <p:pic>
        <p:nvPicPr>
          <p:cNvPr id="38" name="Picture 2" descr="ãsweet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72" y="3350721"/>
            <a:ext cx="2470510" cy="138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ãbitter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743315"/>
            <a:ext cx="1894194" cy="189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ãsour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72" y="732349"/>
            <a:ext cx="2160180" cy="209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ãspicyãçåçæå°çµæ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587" y="3022415"/>
            <a:ext cx="2196723" cy="19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002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326293"/>
            <a:ext cx="1419458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51640" y="269281"/>
            <a:ext cx="11097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</a:rPr>
              <a:t>口味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475687" y="1461756"/>
            <a:ext cx="112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/>
              <a:t>油</a:t>
            </a:r>
            <a:endParaRPr lang="zh-TW" altLang="en-US" sz="54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442828" y="3468585"/>
            <a:ext cx="160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/>
              <a:t>清淡</a:t>
            </a:r>
            <a:endParaRPr lang="zh-TW" altLang="en-US" sz="5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6299246" y="1000091"/>
            <a:ext cx="1084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/>
              <a:t>咸</a:t>
            </a:r>
            <a:endParaRPr lang="zh-TW" altLang="en-US" sz="5400" dirty="0"/>
          </a:p>
        </p:txBody>
      </p:sp>
      <p:pic>
        <p:nvPicPr>
          <p:cNvPr id="33" name="Picture 4" descr="ãç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162" y="1982907"/>
            <a:ext cx="3001705" cy="194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SUS\Desktop\清大\碩二上\實習\上課用\drill\GROUP 3\圖片\食物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73" y="89573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US\Desktop\清大\碩二上\實習\上課用\drill\GROUP 3\圖片\清淡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20" y="2906713"/>
            <a:ext cx="25336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43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51540"/>
            <a:ext cx="8556232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51639" y="51540"/>
            <a:ext cx="8702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Basic and best-known technique in Chinese </a:t>
            </a:r>
            <a:r>
              <a:rPr lang="en-US" altLang="zh-TW" sz="2800" dirty="0" smtClean="0">
                <a:solidFill>
                  <a:schemeClr val="bg1"/>
                </a:solidFill>
              </a:rPr>
              <a:t>cooking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1802780" y="1165523"/>
            <a:ext cx="112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炒</a:t>
            </a:r>
            <a:endParaRPr lang="zh-TW" altLang="en-US" sz="54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5806813" y="1162233"/>
            <a:ext cx="160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/>
              <a:t>清蒸</a:t>
            </a:r>
          </a:p>
        </p:txBody>
      </p:sp>
      <p:pic>
        <p:nvPicPr>
          <p:cNvPr id="31" name="Picture 2" descr="ãç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8" y="2458424"/>
            <a:ext cx="3779093" cy="212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ãsteamed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91" y="2485054"/>
            <a:ext cx="3678652" cy="207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804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51540"/>
            <a:ext cx="8556232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51639" y="51540"/>
            <a:ext cx="8702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Basic and best-known technique in Chinese </a:t>
            </a:r>
            <a:r>
              <a:rPr lang="en-US" altLang="zh-TW" sz="2800" dirty="0" smtClean="0">
                <a:solidFill>
                  <a:schemeClr val="bg1"/>
                </a:solidFill>
              </a:rPr>
              <a:t>cooking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1802780" y="1165523"/>
            <a:ext cx="112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/>
              <a:t>炸</a:t>
            </a:r>
            <a:endParaRPr lang="zh-TW" altLang="en-US" sz="54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5806813" y="1162233"/>
            <a:ext cx="160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煮</a:t>
            </a:r>
            <a:endParaRPr lang="zh-TW" altLang="en-US" sz="5400" dirty="0"/>
          </a:p>
        </p:txBody>
      </p:sp>
      <p:pic>
        <p:nvPicPr>
          <p:cNvPr id="1026" name="Picture 2" descr="C:\Users\ASUS\Desktop\清大\碩二上\實習\上課用\drill\GROUP 3\圖片\煮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62" y="2239350"/>
            <a:ext cx="3697695" cy="246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\Desktop\清大\碩二上\實習\上課用\drill\GROUP 3\圖片\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58" y="2121572"/>
            <a:ext cx="3827649" cy="268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978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51540"/>
            <a:ext cx="8556232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51639" y="51540"/>
            <a:ext cx="8702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Basic and best-known technique in Chinese </a:t>
            </a:r>
            <a:r>
              <a:rPr lang="en-US" altLang="zh-TW" sz="2800" dirty="0" smtClean="0">
                <a:solidFill>
                  <a:schemeClr val="bg1"/>
                </a:solidFill>
              </a:rPr>
              <a:t>cooking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1802780" y="1165523"/>
            <a:ext cx="112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/>
              <a:t>煎</a:t>
            </a:r>
            <a:endParaRPr lang="zh-TW" altLang="en-US" sz="54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5806813" y="1162233"/>
            <a:ext cx="160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/>
              <a:t>烤</a:t>
            </a:r>
            <a:endParaRPr lang="zh-TW" altLang="en-US" sz="5400" dirty="0"/>
          </a:p>
        </p:txBody>
      </p:sp>
      <p:pic>
        <p:nvPicPr>
          <p:cNvPr id="2050" name="Picture 2" descr="C:\Users\ASUS\Desktop\清大\碩二上\實習\上課用\drill\GROUP 3\圖片\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1" y="2125981"/>
            <a:ext cx="4095180" cy="287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US\Desktop\清大\碩二上\實習\上課用\drill\GROUP 3\圖片\烤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172" y="2558148"/>
            <a:ext cx="4070995" cy="22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978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51540"/>
            <a:ext cx="8556232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51639" y="51540"/>
            <a:ext cx="8702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Basic and best-known technique in Chinese </a:t>
            </a:r>
            <a:r>
              <a:rPr lang="en-US" altLang="zh-TW" sz="2800" dirty="0" smtClean="0">
                <a:solidFill>
                  <a:schemeClr val="bg1"/>
                </a:solidFill>
              </a:rPr>
              <a:t>cooking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395652" y="2120382"/>
            <a:ext cx="1833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红烧</a:t>
            </a:r>
            <a:endParaRPr lang="zh-TW" altLang="en-US" sz="5400" dirty="0"/>
          </a:p>
        </p:txBody>
      </p:sp>
      <p:pic>
        <p:nvPicPr>
          <p:cNvPr id="29" name="Picture 2" descr="ãçº¢ç§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2" y="1219844"/>
            <a:ext cx="5151927" cy="290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409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51540"/>
            <a:ext cx="8556232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51639" y="51540"/>
            <a:ext cx="8702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Must –haves when cooking Chinese food</a:t>
            </a: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1397726" y="927463"/>
            <a:ext cx="1502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/>
              <a:t>葱</a:t>
            </a:r>
            <a:endParaRPr lang="zh-TW" altLang="en-US" sz="9600" dirty="0"/>
          </a:p>
        </p:txBody>
      </p:sp>
      <p:pic>
        <p:nvPicPr>
          <p:cNvPr id="28" name="Picture 4" descr="ãè±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83" y="1029427"/>
            <a:ext cx="4403088" cy="293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ç¸éåç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39" y="2849817"/>
            <a:ext cx="3913449" cy="20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690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179635" y="51540"/>
            <a:ext cx="8556232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51639" y="51540"/>
            <a:ext cx="8702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Must –haves when cooking Chinese food</a:t>
            </a: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1722814" y="915333"/>
            <a:ext cx="1502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/>
              <a:t>姜</a:t>
            </a:r>
            <a:endParaRPr lang="zh-TW" altLang="en-US" sz="6000" dirty="0"/>
          </a:p>
        </p:txBody>
      </p:sp>
      <p:pic>
        <p:nvPicPr>
          <p:cNvPr id="29" name="Picture 2" descr="ãginger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58" y="2200847"/>
            <a:ext cx="3383538" cy="253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字方塊 30"/>
          <p:cNvSpPr txBox="1"/>
          <p:nvPr/>
        </p:nvSpPr>
        <p:spPr>
          <a:xfrm>
            <a:off x="5918767" y="915333"/>
            <a:ext cx="1502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/>
              <a:t>蒜</a:t>
            </a:r>
            <a:endParaRPr lang="zh-TW" altLang="en-US" sz="6000" dirty="0"/>
          </a:p>
        </p:txBody>
      </p:sp>
      <p:pic>
        <p:nvPicPr>
          <p:cNvPr id="32" name="Picture 2" descr="ãgarlic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67" y="2419903"/>
            <a:ext cx="4195732" cy="22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942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71960" y="269281"/>
            <a:ext cx="1979830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51640" y="269281"/>
            <a:ext cx="2016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调味料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475687" y="1461756"/>
            <a:ext cx="112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糖</a:t>
            </a:r>
            <a:endParaRPr lang="en-US" altLang="zh-CN" sz="5400" dirty="0" smtClean="0"/>
          </a:p>
        </p:txBody>
      </p:sp>
      <p:sp>
        <p:nvSpPr>
          <p:cNvPr id="35" name="文字方塊 34"/>
          <p:cNvSpPr txBox="1"/>
          <p:nvPr/>
        </p:nvSpPr>
        <p:spPr>
          <a:xfrm>
            <a:off x="442828" y="3468585"/>
            <a:ext cx="160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盐</a:t>
            </a:r>
            <a:endParaRPr lang="zh-TW" altLang="en-US" sz="5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4667705" y="414867"/>
            <a:ext cx="1084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醋</a:t>
            </a:r>
            <a:endParaRPr lang="zh-TW" altLang="en-US" sz="54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4577730" y="3008009"/>
            <a:ext cx="184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/>
              <a:t>味精</a:t>
            </a:r>
            <a:endParaRPr lang="zh-TW" altLang="en-US" sz="5400" dirty="0"/>
          </a:p>
        </p:txBody>
      </p:sp>
      <p:pic>
        <p:nvPicPr>
          <p:cNvPr id="3074" name="Picture 2" descr="C:\Users\ASUS\Desktop\清大\碩二上\實習\上課用\drill\GROUP 3\圖片\糖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33" y="101600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US\Desktop\清大\碩二上\實習\上課用\drill\GROUP 3\圖片\盐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323691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SUS\Desktop\清大\碩二上\實習\上課用\drill\GROUP 3\圖片\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666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SUS\Desktop\清大\碩二上\實習\上課用\drill\GROUP 3\圖片\味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65" y="3473264"/>
            <a:ext cx="2750294" cy="137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804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-13601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组合 643"/>
          <p:cNvGrpSpPr>
            <a:grpSpLocks/>
          </p:cNvGrpSpPr>
          <p:nvPr/>
        </p:nvGrpSpPr>
        <p:grpSpPr bwMode="auto">
          <a:xfrm>
            <a:off x="71960" y="269281"/>
            <a:ext cx="1979830" cy="805337"/>
            <a:chOff x="0" y="0"/>
            <a:chExt cx="6822346" cy="1639346"/>
          </a:xfrm>
        </p:grpSpPr>
        <p:sp>
          <p:nvSpPr>
            <p:cNvPr id="5124" name="任意多边形 644"/>
            <p:cNvSpPr>
              <a:spLocks noChangeArrowheads="1"/>
            </p:cNvSpPr>
            <p:nvPr/>
          </p:nvSpPr>
          <p:spPr bwMode="auto">
            <a:xfrm>
              <a:off x="607" y="1236121"/>
              <a:ext cx="774700" cy="403225"/>
            </a:xfrm>
            <a:custGeom>
              <a:avLst/>
              <a:gdLst>
                <a:gd name="T0" fmla="*/ 0 w 774700"/>
                <a:gd name="T1" fmla="*/ 3175 h 403225"/>
                <a:gd name="T2" fmla="*/ 774700 w 774700"/>
                <a:gd name="T3" fmla="*/ 403225 h 403225"/>
                <a:gd name="T4" fmla="*/ 492125 w 774700"/>
                <a:gd name="T5" fmla="*/ 0 h 403225"/>
                <a:gd name="T6" fmla="*/ 0 w 774700"/>
                <a:gd name="T7" fmla="*/ 3175 h 4032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4700"/>
                <a:gd name="T13" fmla="*/ 0 h 403225"/>
                <a:gd name="T14" fmla="*/ 774700 w 774700"/>
                <a:gd name="T15" fmla="*/ 403225 h 4032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4700" h="403225">
                  <a:moveTo>
                    <a:pt x="0" y="3175"/>
                  </a:moveTo>
                  <a:lnTo>
                    <a:pt x="774700" y="403225"/>
                  </a:lnTo>
                  <a:lnTo>
                    <a:pt x="492125" y="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014F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5125" name="矩形 645"/>
            <p:cNvSpPr>
              <a:spLocks noChangeArrowheads="1"/>
            </p:cNvSpPr>
            <p:nvPr/>
          </p:nvSpPr>
          <p:spPr bwMode="auto">
            <a:xfrm>
              <a:off x="0" y="0"/>
              <a:ext cx="6822346" cy="1245020"/>
            </a:xfrm>
            <a:prstGeom prst="rect">
              <a:avLst/>
            </a:prstGeom>
            <a:solidFill>
              <a:srgbClr val="016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395E8A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280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126" name="任意多边形 2"/>
          <p:cNvSpPr>
            <a:spLocks noChangeArrowheads="1"/>
          </p:cNvSpPr>
          <p:nvPr/>
        </p:nvSpPr>
        <p:spPr bwMode="auto">
          <a:xfrm>
            <a:off x="4325938" y="1865313"/>
            <a:ext cx="4687887" cy="3394075"/>
          </a:xfrm>
          <a:custGeom>
            <a:avLst/>
            <a:gdLst>
              <a:gd name="T0" fmla="*/ 4687037 w 4687037"/>
              <a:gd name="T1" fmla="*/ 0 h 3393391"/>
              <a:gd name="T2" fmla="*/ 0 w 4687037"/>
              <a:gd name="T3" fmla="*/ 3393391 h 3393391"/>
              <a:gd name="T4" fmla="*/ 0 60000 65536"/>
              <a:gd name="T5" fmla="*/ 0 60000 65536"/>
              <a:gd name="T6" fmla="*/ 0 w 4687037"/>
              <a:gd name="T7" fmla="*/ 0 h 3393391"/>
              <a:gd name="T8" fmla="*/ 4687037 w 4687037"/>
              <a:gd name="T9" fmla="*/ 3393391 h 339339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87037" h="3393391">
                <a:moveTo>
                  <a:pt x="4687037" y="0"/>
                </a:moveTo>
                <a:lnTo>
                  <a:pt x="0" y="339339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5127" name="矩形 1"/>
          <p:cNvSpPr>
            <a:spLocks noChangeArrowheads="1"/>
          </p:cNvSpPr>
          <p:nvPr/>
        </p:nvSpPr>
        <p:spPr bwMode="auto">
          <a:xfrm>
            <a:off x="251640" y="269281"/>
            <a:ext cx="2016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调味料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5204" name="矩形 30"/>
          <p:cNvSpPr>
            <a:spLocks noChangeArrowheads="1"/>
          </p:cNvSpPr>
          <p:nvPr/>
        </p:nvSpPr>
        <p:spPr bwMode="auto">
          <a:xfrm>
            <a:off x="2833821" y="2823343"/>
            <a:ext cx="1847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zh-CN" altLang="en-US" sz="3600" b="1" dirty="0">
              <a:solidFill>
                <a:schemeClr val="accent2"/>
              </a:solidFill>
              <a:latin typeface="Arial Black" pitchFamily="34" charset="0"/>
              <a:sym typeface="Arial Black" pitchFamily="34" charset="0"/>
            </a:endParaRPr>
          </a:p>
        </p:txBody>
      </p:sp>
      <p:sp>
        <p:nvSpPr>
          <p:cNvPr id="5205" name="任意多边形 121"/>
          <p:cNvSpPr>
            <a:spLocks noChangeArrowheads="1"/>
          </p:cNvSpPr>
          <p:nvPr/>
        </p:nvSpPr>
        <p:spPr bwMode="auto">
          <a:xfrm>
            <a:off x="5748338" y="-161925"/>
            <a:ext cx="3270250" cy="1819275"/>
          </a:xfrm>
          <a:custGeom>
            <a:avLst/>
            <a:gdLst>
              <a:gd name="T0" fmla="*/ 0 w 3270140"/>
              <a:gd name="T1" fmla="*/ 0 h 1821441"/>
              <a:gd name="T2" fmla="*/ 3270140 w 3270140"/>
              <a:gd name="T3" fmla="*/ 1821441 h 1821441"/>
              <a:gd name="T4" fmla="*/ 0 60000 65536"/>
              <a:gd name="T5" fmla="*/ 0 60000 65536"/>
              <a:gd name="T6" fmla="*/ 0 w 3270140"/>
              <a:gd name="T7" fmla="*/ 0 h 1821441"/>
              <a:gd name="T8" fmla="*/ 3270140 w 3270140"/>
              <a:gd name="T9" fmla="*/ 1821441 h 18214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0140" h="1821441">
                <a:moveTo>
                  <a:pt x="0" y="0"/>
                </a:moveTo>
                <a:lnTo>
                  <a:pt x="3270140" y="1821441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5206" name="组合 100"/>
          <p:cNvGrpSpPr>
            <a:grpSpLocks/>
          </p:cNvGrpSpPr>
          <p:nvPr/>
        </p:nvGrpSpPr>
        <p:grpSpPr bwMode="auto">
          <a:xfrm>
            <a:off x="8802688" y="1627188"/>
            <a:ext cx="258762" cy="260350"/>
            <a:chOff x="0" y="0"/>
            <a:chExt cx="294234" cy="294710"/>
          </a:xfrm>
        </p:grpSpPr>
        <p:sp>
          <p:nvSpPr>
            <p:cNvPr id="520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0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1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522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475686" y="1461756"/>
            <a:ext cx="1792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 smtClean="0"/>
              <a:t>胡椒</a:t>
            </a:r>
            <a:endParaRPr lang="en-US" altLang="zh-CN" sz="5400" dirty="0" smtClean="0"/>
          </a:p>
        </p:txBody>
      </p:sp>
      <p:sp>
        <p:nvSpPr>
          <p:cNvPr id="32" name="文字方塊 31"/>
          <p:cNvSpPr txBox="1"/>
          <p:nvPr/>
        </p:nvSpPr>
        <p:spPr>
          <a:xfrm>
            <a:off x="4785988" y="3611065"/>
            <a:ext cx="184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/>
              <a:t>酱油</a:t>
            </a:r>
            <a:endParaRPr lang="zh-TW" altLang="en-US" sz="5400" dirty="0"/>
          </a:p>
        </p:txBody>
      </p:sp>
      <p:pic>
        <p:nvPicPr>
          <p:cNvPr id="4098" name="Picture 2" descr="C:\Users\ASUS\Desktop\清大\碩二上\實習\上課用\drill\GROUP 3\圖片\胡椒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96" y="268861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US\Desktop\清大\碩二上\實習\上課用\drill\GROUP 3\圖片\酱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108" y="575092"/>
            <a:ext cx="2062710" cy="309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297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任意多边形 15"/>
          <p:cNvSpPr>
            <a:spLocks noChangeArrowheads="1"/>
          </p:cNvSpPr>
          <p:nvPr/>
        </p:nvSpPr>
        <p:spPr bwMode="auto">
          <a:xfrm>
            <a:off x="185738" y="1824038"/>
            <a:ext cx="5927725" cy="3355975"/>
          </a:xfrm>
          <a:custGeom>
            <a:avLst/>
            <a:gdLst>
              <a:gd name="T0" fmla="*/ 0 w 5927898"/>
              <a:gd name="T1" fmla="*/ 0 h 3355444"/>
              <a:gd name="T2" fmla="*/ 5927898 w 5927898"/>
              <a:gd name="T3" fmla="*/ 3355444 h 3355444"/>
              <a:gd name="T4" fmla="*/ 0 60000 65536"/>
              <a:gd name="T5" fmla="*/ 0 60000 65536"/>
              <a:gd name="T6" fmla="*/ 0 w 5927898"/>
              <a:gd name="T7" fmla="*/ 0 h 3355444"/>
              <a:gd name="T8" fmla="*/ 5927898 w 5927898"/>
              <a:gd name="T9" fmla="*/ 3355444 h 33554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927898" h="3355444">
                <a:moveTo>
                  <a:pt x="0" y="0"/>
                </a:moveTo>
                <a:lnTo>
                  <a:pt x="5927898" y="3355444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118" name="任意多边形 72"/>
          <p:cNvSpPr>
            <a:spLocks noChangeArrowheads="1"/>
          </p:cNvSpPr>
          <p:nvPr/>
        </p:nvSpPr>
        <p:spPr bwMode="auto">
          <a:xfrm>
            <a:off x="117475" y="-88900"/>
            <a:ext cx="1674813" cy="1708150"/>
          </a:xfrm>
          <a:custGeom>
            <a:avLst/>
            <a:gdLst>
              <a:gd name="T0" fmla="*/ 1674201 w 1674201"/>
              <a:gd name="T1" fmla="*/ 0 h 1710352"/>
              <a:gd name="T2" fmla="*/ 0 w 1674201"/>
              <a:gd name="T3" fmla="*/ 1710352 h 1710352"/>
              <a:gd name="T4" fmla="*/ 0 60000 65536"/>
              <a:gd name="T5" fmla="*/ 0 60000 65536"/>
              <a:gd name="T6" fmla="*/ 0 w 1674201"/>
              <a:gd name="T7" fmla="*/ 0 h 1710352"/>
              <a:gd name="T8" fmla="*/ 1674201 w 1674201"/>
              <a:gd name="T9" fmla="*/ 1710352 h 17103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74201" h="1710352">
                <a:moveTo>
                  <a:pt x="1674201" y="0"/>
                </a:moveTo>
                <a:lnTo>
                  <a:pt x="0" y="1710352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4119" name="组合 16"/>
          <p:cNvGrpSpPr>
            <a:grpSpLocks/>
          </p:cNvGrpSpPr>
          <p:nvPr/>
        </p:nvGrpSpPr>
        <p:grpSpPr bwMode="auto">
          <a:xfrm>
            <a:off x="90488" y="1570038"/>
            <a:ext cx="258762" cy="258762"/>
            <a:chOff x="0" y="0"/>
            <a:chExt cx="294234" cy="294710"/>
          </a:xfrm>
        </p:grpSpPr>
        <p:sp>
          <p:nvSpPr>
            <p:cNvPr id="4120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1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2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3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4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5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6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7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8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9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0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1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2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3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" y="1028302"/>
            <a:ext cx="8784732" cy="30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22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任意多边形 1"/>
          <p:cNvSpPr>
            <a:spLocks noChangeArrowheads="1"/>
          </p:cNvSpPr>
          <p:nvPr/>
        </p:nvSpPr>
        <p:spPr bwMode="auto">
          <a:xfrm>
            <a:off x="304800" y="-55563"/>
            <a:ext cx="8637588" cy="3563938"/>
          </a:xfrm>
          <a:custGeom>
            <a:avLst/>
            <a:gdLst>
              <a:gd name="T0" fmla="*/ 0 w 8637588"/>
              <a:gd name="T1" fmla="*/ 0 h 3565426"/>
              <a:gd name="T2" fmla="*/ 1456970 w 8637588"/>
              <a:gd name="T3" fmla="*/ 1994521 h 3565426"/>
              <a:gd name="T4" fmla="*/ 1455260 w 8637588"/>
              <a:gd name="T5" fmla="*/ 3560933 h 3565426"/>
              <a:gd name="T6" fmla="*/ 8637588 w 8637588"/>
              <a:gd name="T7" fmla="*/ 3565426 h 3565426"/>
              <a:gd name="T8" fmla="*/ 0 60000 65536"/>
              <a:gd name="T9" fmla="*/ 0 60000 65536"/>
              <a:gd name="T10" fmla="*/ 0 60000 65536"/>
              <a:gd name="T11" fmla="*/ 0 60000 65536"/>
              <a:gd name="T12" fmla="*/ 0 w 8637588"/>
              <a:gd name="T13" fmla="*/ 0 h 3565426"/>
              <a:gd name="T14" fmla="*/ 8637588 w 8637588"/>
              <a:gd name="T15" fmla="*/ 3565426 h 35654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37588" h="3565426">
                <a:moveTo>
                  <a:pt x="0" y="0"/>
                </a:moveTo>
                <a:lnTo>
                  <a:pt x="1456970" y="1994521"/>
                </a:lnTo>
                <a:cubicBezTo>
                  <a:pt x="1459275" y="2467775"/>
                  <a:pt x="1456115" y="2777727"/>
                  <a:pt x="1455260" y="3560933"/>
                </a:cubicBezTo>
                <a:lnTo>
                  <a:pt x="8637588" y="3565426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224" name="矩形 8"/>
          <p:cNvSpPr>
            <a:spLocks noChangeArrowheads="1"/>
          </p:cNvSpPr>
          <p:nvPr/>
        </p:nvSpPr>
        <p:spPr bwMode="auto">
          <a:xfrm>
            <a:off x="1803401" y="2289249"/>
            <a:ext cx="5000786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dirty="0" smtClean="0"/>
              <a:t>介绍你的家乡菜！</a:t>
            </a:r>
            <a:endParaRPr lang="zh-CN" altLang="en-US" sz="4800" dirty="0"/>
          </a:p>
        </p:txBody>
      </p:sp>
      <p:sp>
        <p:nvSpPr>
          <p:cNvPr id="9225" name="任意多边形 7"/>
          <p:cNvSpPr>
            <a:spLocks noChangeArrowheads="1"/>
          </p:cNvSpPr>
          <p:nvPr/>
        </p:nvSpPr>
        <p:spPr bwMode="auto">
          <a:xfrm>
            <a:off x="7305675" y="3725863"/>
            <a:ext cx="1727200" cy="1484312"/>
          </a:xfrm>
          <a:custGeom>
            <a:avLst/>
            <a:gdLst>
              <a:gd name="T0" fmla="*/ 0 w 1727707"/>
              <a:gd name="T1" fmla="*/ 1484328 h 1484328"/>
              <a:gd name="T2" fmla="*/ 1727707 w 1727707"/>
              <a:gd name="T3" fmla="*/ 0 h 1484328"/>
              <a:gd name="T4" fmla="*/ 0 60000 65536"/>
              <a:gd name="T5" fmla="*/ 0 60000 65536"/>
              <a:gd name="T6" fmla="*/ 0 w 1727707"/>
              <a:gd name="T7" fmla="*/ 0 h 1484328"/>
              <a:gd name="T8" fmla="*/ 1727707 w 1727707"/>
              <a:gd name="T9" fmla="*/ 1484328 h 14843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27707" h="1484328">
                <a:moveTo>
                  <a:pt x="0" y="1484328"/>
                </a:moveTo>
                <a:lnTo>
                  <a:pt x="1727707" y="0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9226" name="组合 26"/>
          <p:cNvGrpSpPr>
            <a:grpSpLocks/>
          </p:cNvGrpSpPr>
          <p:nvPr/>
        </p:nvGrpSpPr>
        <p:grpSpPr bwMode="auto">
          <a:xfrm>
            <a:off x="8812213" y="3508375"/>
            <a:ext cx="258762" cy="260350"/>
            <a:chOff x="0" y="0"/>
            <a:chExt cx="294234" cy="294710"/>
          </a:xfrm>
        </p:grpSpPr>
        <p:sp>
          <p:nvSpPr>
            <p:cNvPr id="9227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28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29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30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31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32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33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34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35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36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37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38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39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9240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sp>
        <p:nvSpPr>
          <p:cNvPr id="25" name="矩形 8"/>
          <p:cNvSpPr>
            <a:spLocks noChangeArrowheads="1"/>
          </p:cNvSpPr>
          <p:nvPr/>
        </p:nvSpPr>
        <p:spPr bwMode="auto">
          <a:xfrm>
            <a:off x="353375" y="3487145"/>
            <a:ext cx="8458379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/>
              <a:t>请帮你</a:t>
            </a:r>
            <a:r>
              <a:rPr lang="zh-CN" altLang="en-US" sz="2800" dirty="0" smtClean="0"/>
              <a:t>的菜取一个中文名，让后想一想这个菜里面有什么？怎么做的？吃起来怎么样？你要卖多少</a:t>
            </a:r>
            <a:r>
              <a:rPr lang="zh-CN" altLang="en-US" sz="2800" dirty="0" smtClean="0"/>
              <a:t>？如果可以，请你画下来！</a:t>
            </a:r>
            <a:endParaRPr lang="zh-CN" altLang="en-US" sz="2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任意多边形 15"/>
          <p:cNvSpPr>
            <a:spLocks noChangeArrowheads="1"/>
          </p:cNvSpPr>
          <p:nvPr/>
        </p:nvSpPr>
        <p:spPr bwMode="auto">
          <a:xfrm>
            <a:off x="185738" y="1824038"/>
            <a:ext cx="5927725" cy="3355975"/>
          </a:xfrm>
          <a:custGeom>
            <a:avLst/>
            <a:gdLst>
              <a:gd name="T0" fmla="*/ 0 w 5927898"/>
              <a:gd name="T1" fmla="*/ 0 h 3355444"/>
              <a:gd name="T2" fmla="*/ 5927898 w 5927898"/>
              <a:gd name="T3" fmla="*/ 3355444 h 3355444"/>
              <a:gd name="T4" fmla="*/ 0 60000 65536"/>
              <a:gd name="T5" fmla="*/ 0 60000 65536"/>
              <a:gd name="T6" fmla="*/ 0 w 5927898"/>
              <a:gd name="T7" fmla="*/ 0 h 3355444"/>
              <a:gd name="T8" fmla="*/ 5927898 w 5927898"/>
              <a:gd name="T9" fmla="*/ 3355444 h 33554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927898" h="3355444">
                <a:moveTo>
                  <a:pt x="0" y="0"/>
                </a:moveTo>
                <a:lnTo>
                  <a:pt x="5927898" y="3355444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118" name="任意多边形 72"/>
          <p:cNvSpPr>
            <a:spLocks noChangeArrowheads="1"/>
          </p:cNvSpPr>
          <p:nvPr/>
        </p:nvSpPr>
        <p:spPr bwMode="auto">
          <a:xfrm>
            <a:off x="117475" y="-88900"/>
            <a:ext cx="1674813" cy="1708150"/>
          </a:xfrm>
          <a:custGeom>
            <a:avLst/>
            <a:gdLst>
              <a:gd name="T0" fmla="*/ 1674201 w 1674201"/>
              <a:gd name="T1" fmla="*/ 0 h 1710352"/>
              <a:gd name="T2" fmla="*/ 0 w 1674201"/>
              <a:gd name="T3" fmla="*/ 1710352 h 1710352"/>
              <a:gd name="T4" fmla="*/ 0 60000 65536"/>
              <a:gd name="T5" fmla="*/ 0 60000 65536"/>
              <a:gd name="T6" fmla="*/ 0 w 1674201"/>
              <a:gd name="T7" fmla="*/ 0 h 1710352"/>
              <a:gd name="T8" fmla="*/ 1674201 w 1674201"/>
              <a:gd name="T9" fmla="*/ 1710352 h 17103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74201" h="1710352">
                <a:moveTo>
                  <a:pt x="1674201" y="0"/>
                </a:moveTo>
                <a:lnTo>
                  <a:pt x="0" y="1710352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4119" name="组合 16"/>
          <p:cNvGrpSpPr>
            <a:grpSpLocks/>
          </p:cNvGrpSpPr>
          <p:nvPr/>
        </p:nvGrpSpPr>
        <p:grpSpPr bwMode="auto">
          <a:xfrm>
            <a:off x="90488" y="1570038"/>
            <a:ext cx="258762" cy="258762"/>
            <a:chOff x="0" y="0"/>
            <a:chExt cx="294234" cy="294710"/>
          </a:xfrm>
        </p:grpSpPr>
        <p:sp>
          <p:nvSpPr>
            <p:cNvPr id="4120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1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2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3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4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5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6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7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8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9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0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1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2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3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58" y="242897"/>
            <a:ext cx="8327167" cy="465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69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任意多边形 15"/>
          <p:cNvSpPr>
            <a:spLocks noChangeArrowheads="1"/>
          </p:cNvSpPr>
          <p:nvPr/>
        </p:nvSpPr>
        <p:spPr bwMode="auto">
          <a:xfrm>
            <a:off x="185738" y="1824038"/>
            <a:ext cx="5927725" cy="3355975"/>
          </a:xfrm>
          <a:custGeom>
            <a:avLst/>
            <a:gdLst>
              <a:gd name="T0" fmla="*/ 0 w 5927898"/>
              <a:gd name="T1" fmla="*/ 0 h 3355444"/>
              <a:gd name="T2" fmla="*/ 5927898 w 5927898"/>
              <a:gd name="T3" fmla="*/ 3355444 h 3355444"/>
              <a:gd name="T4" fmla="*/ 0 60000 65536"/>
              <a:gd name="T5" fmla="*/ 0 60000 65536"/>
              <a:gd name="T6" fmla="*/ 0 w 5927898"/>
              <a:gd name="T7" fmla="*/ 0 h 3355444"/>
              <a:gd name="T8" fmla="*/ 5927898 w 5927898"/>
              <a:gd name="T9" fmla="*/ 3355444 h 33554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927898" h="3355444">
                <a:moveTo>
                  <a:pt x="0" y="0"/>
                </a:moveTo>
                <a:lnTo>
                  <a:pt x="5927898" y="3355444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118" name="任意多边形 72"/>
          <p:cNvSpPr>
            <a:spLocks noChangeArrowheads="1"/>
          </p:cNvSpPr>
          <p:nvPr/>
        </p:nvSpPr>
        <p:spPr bwMode="auto">
          <a:xfrm>
            <a:off x="117475" y="-88900"/>
            <a:ext cx="1674813" cy="1708150"/>
          </a:xfrm>
          <a:custGeom>
            <a:avLst/>
            <a:gdLst>
              <a:gd name="T0" fmla="*/ 1674201 w 1674201"/>
              <a:gd name="T1" fmla="*/ 0 h 1710352"/>
              <a:gd name="T2" fmla="*/ 0 w 1674201"/>
              <a:gd name="T3" fmla="*/ 1710352 h 1710352"/>
              <a:gd name="T4" fmla="*/ 0 60000 65536"/>
              <a:gd name="T5" fmla="*/ 0 60000 65536"/>
              <a:gd name="T6" fmla="*/ 0 w 1674201"/>
              <a:gd name="T7" fmla="*/ 0 h 1710352"/>
              <a:gd name="T8" fmla="*/ 1674201 w 1674201"/>
              <a:gd name="T9" fmla="*/ 1710352 h 17103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74201" h="1710352">
                <a:moveTo>
                  <a:pt x="1674201" y="0"/>
                </a:moveTo>
                <a:lnTo>
                  <a:pt x="0" y="1710352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4119" name="组合 16"/>
          <p:cNvGrpSpPr>
            <a:grpSpLocks/>
          </p:cNvGrpSpPr>
          <p:nvPr/>
        </p:nvGrpSpPr>
        <p:grpSpPr bwMode="auto">
          <a:xfrm>
            <a:off x="90488" y="1570038"/>
            <a:ext cx="258762" cy="258762"/>
            <a:chOff x="0" y="0"/>
            <a:chExt cx="294234" cy="294710"/>
          </a:xfrm>
        </p:grpSpPr>
        <p:sp>
          <p:nvSpPr>
            <p:cNvPr id="4120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1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2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3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4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5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6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7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8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9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0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1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2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3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05" y="429587"/>
            <a:ext cx="8204126" cy="42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69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任意多边形 15"/>
          <p:cNvSpPr>
            <a:spLocks noChangeArrowheads="1"/>
          </p:cNvSpPr>
          <p:nvPr/>
        </p:nvSpPr>
        <p:spPr bwMode="auto">
          <a:xfrm>
            <a:off x="185738" y="1824038"/>
            <a:ext cx="5927725" cy="3355975"/>
          </a:xfrm>
          <a:custGeom>
            <a:avLst/>
            <a:gdLst>
              <a:gd name="T0" fmla="*/ 0 w 5927898"/>
              <a:gd name="T1" fmla="*/ 0 h 3355444"/>
              <a:gd name="T2" fmla="*/ 5927898 w 5927898"/>
              <a:gd name="T3" fmla="*/ 3355444 h 3355444"/>
              <a:gd name="T4" fmla="*/ 0 60000 65536"/>
              <a:gd name="T5" fmla="*/ 0 60000 65536"/>
              <a:gd name="T6" fmla="*/ 0 w 5927898"/>
              <a:gd name="T7" fmla="*/ 0 h 3355444"/>
              <a:gd name="T8" fmla="*/ 5927898 w 5927898"/>
              <a:gd name="T9" fmla="*/ 3355444 h 33554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927898" h="3355444">
                <a:moveTo>
                  <a:pt x="0" y="0"/>
                </a:moveTo>
                <a:lnTo>
                  <a:pt x="5927898" y="3355444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118" name="任意多边形 72"/>
          <p:cNvSpPr>
            <a:spLocks noChangeArrowheads="1"/>
          </p:cNvSpPr>
          <p:nvPr/>
        </p:nvSpPr>
        <p:spPr bwMode="auto">
          <a:xfrm>
            <a:off x="117475" y="-88900"/>
            <a:ext cx="1674813" cy="1708150"/>
          </a:xfrm>
          <a:custGeom>
            <a:avLst/>
            <a:gdLst>
              <a:gd name="T0" fmla="*/ 1674201 w 1674201"/>
              <a:gd name="T1" fmla="*/ 0 h 1710352"/>
              <a:gd name="T2" fmla="*/ 0 w 1674201"/>
              <a:gd name="T3" fmla="*/ 1710352 h 1710352"/>
              <a:gd name="T4" fmla="*/ 0 60000 65536"/>
              <a:gd name="T5" fmla="*/ 0 60000 65536"/>
              <a:gd name="T6" fmla="*/ 0 w 1674201"/>
              <a:gd name="T7" fmla="*/ 0 h 1710352"/>
              <a:gd name="T8" fmla="*/ 1674201 w 1674201"/>
              <a:gd name="T9" fmla="*/ 1710352 h 17103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74201" h="1710352">
                <a:moveTo>
                  <a:pt x="1674201" y="0"/>
                </a:moveTo>
                <a:lnTo>
                  <a:pt x="0" y="1710352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4119" name="组合 16"/>
          <p:cNvGrpSpPr>
            <a:grpSpLocks/>
          </p:cNvGrpSpPr>
          <p:nvPr/>
        </p:nvGrpSpPr>
        <p:grpSpPr bwMode="auto">
          <a:xfrm>
            <a:off x="90488" y="1570038"/>
            <a:ext cx="258762" cy="258762"/>
            <a:chOff x="0" y="0"/>
            <a:chExt cx="294234" cy="294710"/>
          </a:xfrm>
        </p:grpSpPr>
        <p:sp>
          <p:nvSpPr>
            <p:cNvPr id="4120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1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2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3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4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5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6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7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8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9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0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1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2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3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40" y="771600"/>
            <a:ext cx="8477099" cy="1612368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21" y="2349542"/>
            <a:ext cx="8424702" cy="230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3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任意多边形 15"/>
          <p:cNvSpPr>
            <a:spLocks noChangeArrowheads="1"/>
          </p:cNvSpPr>
          <p:nvPr/>
        </p:nvSpPr>
        <p:spPr bwMode="auto">
          <a:xfrm>
            <a:off x="185738" y="1824038"/>
            <a:ext cx="5927725" cy="3355975"/>
          </a:xfrm>
          <a:custGeom>
            <a:avLst/>
            <a:gdLst>
              <a:gd name="T0" fmla="*/ 0 w 5927898"/>
              <a:gd name="T1" fmla="*/ 0 h 3355444"/>
              <a:gd name="T2" fmla="*/ 5927898 w 5927898"/>
              <a:gd name="T3" fmla="*/ 3355444 h 3355444"/>
              <a:gd name="T4" fmla="*/ 0 60000 65536"/>
              <a:gd name="T5" fmla="*/ 0 60000 65536"/>
              <a:gd name="T6" fmla="*/ 0 w 5927898"/>
              <a:gd name="T7" fmla="*/ 0 h 3355444"/>
              <a:gd name="T8" fmla="*/ 5927898 w 5927898"/>
              <a:gd name="T9" fmla="*/ 3355444 h 33554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927898" h="3355444">
                <a:moveTo>
                  <a:pt x="0" y="0"/>
                </a:moveTo>
                <a:lnTo>
                  <a:pt x="5927898" y="3355444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118" name="任意多边形 72"/>
          <p:cNvSpPr>
            <a:spLocks noChangeArrowheads="1"/>
          </p:cNvSpPr>
          <p:nvPr/>
        </p:nvSpPr>
        <p:spPr bwMode="auto">
          <a:xfrm>
            <a:off x="117475" y="-88900"/>
            <a:ext cx="1674813" cy="1708150"/>
          </a:xfrm>
          <a:custGeom>
            <a:avLst/>
            <a:gdLst>
              <a:gd name="T0" fmla="*/ 1674201 w 1674201"/>
              <a:gd name="T1" fmla="*/ 0 h 1710352"/>
              <a:gd name="T2" fmla="*/ 0 w 1674201"/>
              <a:gd name="T3" fmla="*/ 1710352 h 1710352"/>
              <a:gd name="T4" fmla="*/ 0 60000 65536"/>
              <a:gd name="T5" fmla="*/ 0 60000 65536"/>
              <a:gd name="T6" fmla="*/ 0 w 1674201"/>
              <a:gd name="T7" fmla="*/ 0 h 1710352"/>
              <a:gd name="T8" fmla="*/ 1674201 w 1674201"/>
              <a:gd name="T9" fmla="*/ 1710352 h 17103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74201" h="1710352">
                <a:moveTo>
                  <a:pt x="1674201" y="0"/>
                </a:moveTo>
                <a:lnTo>
                  <a:pt x="0" y="1710352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4119" name="组合 16"/>
          <p:cNvGrpSpPr>
            <a:grpSpLocks/>
          </p:cNvGrpSpPr>
          <p:nvPr/>
        </p:nvGrpSpPr>
        <p:grpSpPr bwMode="auto">
          <a:xfrm>
            <a:off x="90488" y="1570038"/>
            <a:ext cx="258762" cy="258762"/>
            <a:chOff x="0" y="0"/>
            <a:chExt cx="294234" cy="294710"/>
          </a:xfrm>
        </p:grpSpPr>
        <p:sp>
          <p:nvSpPr>
            <p:cNvPr id="4120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1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2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3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4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5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6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7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8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9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0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1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2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3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71" y="1342698"/>
            <a:ext cx="8407083" cy="21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3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merit_badges_ai&amp;in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9" r="1169" b="13019"/>
          <a:stretch>
            <a:fillRect/>
          </a:stretch>
        </p:blipFill>
        <p:spPr bwMode="auto">
          <a:xfrm>
            <a:off x="-17463" y="0"/>
            <a:ext cx="91614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任意多边形 15"/>
          <p:cNvSpPr>
            <a:spLocks noChangeArrowheads="1"/>
          </p:cNvSpPr>
          <p:nvPr/>
        </p:nvSpPr>
        <p:spPr bwMode="auto">
          <a:xfrm>
            <a:off x="185738" y="1824038"/>
            <a:ext cx="5927725" cy="3355975"/>
          </a:xfrm>
          <a:custGeom>
            <a:avLst/>
            <a:gdLst>
              <a:gd name="T0" fmla="*/ 0 w 5927898"/>
              <a:gd name="T1" fmla="*/ 0 h 3355444"/>
              <a:gd name="T2" fmla="*/ 5927898 w 5927898"/>
              <a:gd name="T3" fmla="*/ 3355444 h 3355444"/>
              <a:gd name="T4" fmla="*/ 0 60000 65536"/>
              <a:gd name="T5" fmla="*/ 0 60000 65536"/>
              <a:gd name="T6" fmla="*/ 0 w 5927898"/>
              <a:gd name="T7" fmla="*/ 0 h 3355444"/>
              <a:gd name="T8" fmla="*/ 5927898 w 5927898"/>
              <a:gd name="T9" fmla="*/ 3355444 h 33554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927898" h="3355444">
                <a:moveTo>
                  <a:pt x="0" y="0"/>
                </a:moveTo>
                <a:lnTo>
                  <a:pt x="5927898" y="3355444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118" name="任意多边形 72"/>
          <p:cNvSpPr>
            <a:spLocks noChangeArrowheads="1"/>
          </p:cNvSpPr>
          <p:nvPr/>
        </p:nvSpPr>
        <p:spPr bwMode="auto">
          <a:xfrm>
            <a:off x="117475" y="-88900"/>
            <a:ext cx="1674813" cy="1708150"/>
          </a:xfrm>
          <a:custGeom>
            <a:avLst/>
            <a:gdLst>
              <a:gd name="T0" fmla="*/ 1674201 w 1674201"/>
              <a:gd name="T1" fmla="*/ 0 h 1710352"/>
              <a:gd name="T2" fmla="*/ 0 w 1674201"/>
              <a:gd name="T3" fmla="*/ 1710352 h 1710352"/>
              <a:gd name="T4" fmla="*/ 0 60000 65536"/>
              <a:gd name="T5" fmla="*/ 0 60000 65536"/>
              <a:gd name="T6" fmla="*/ 0 w 1674201"/>
              <a:gd name="T7" fmla="*/ 0 h 1710352"/>
              <a:gd name="T8" fmla="*/ 1674201 w 1674201"/>
              <a:gd name="T9" fmla="*/ 1710352 h 17103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74201" h="1710352">
                <a:moveTo>
                  <a:pt x="1674201" y="0"/>
                </a:moveTo>
                <a:lnTo>
                  <a:pt x="0" y="1710352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grpSp>
        <p:nvGrpSpPr>
          <p:cNvPr id="4119" name="组合 16"/>
          <p:cNvGrpSpPr>
            <a:grpSpLocks/>
          </p:cNvGrpSpPr>
          <p:nvPr/>
        </p:nvGrpSpPr>
        <p:grpSpPr bwMode="auto">
          <a:xfrm>
            <a:off x="90488" y="1570038"/>
            <a:ext cx="258762" cy="258762"/>
            <a:chOff x="0" y="0"/>
            <a:chExt cx="294234" cy="294710"/>
          </a:xfrm>
        </p:grpSpPr>
        <p:sp>
          <p:nvSpPr>
            <p:cNvPr id="4120" name="Oval 6"/>
            <p:cNvSpPr>
              <a:spLocks noChangeArrowheads="1"/>
            </p:cNvSpPr>
            <p:nvPr/>
          </p:nvSpPr>
          <p:spPr bwMode="auto">
            <a:xfrm>
              <a:off x="0" y="0"/>
              <a:ext cx="294234" cy="294710"/>
            </a:xfrm>
            <a:prstGeom prst="ellipse">
              <a:avLst/>
            </a:prstGeom>
            <a:noFill/>
            <a:ln w="12700" cmpd="sng">
              <a:solidFill>
                <a:srgbClr val="7F7F7F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1" name="Freeform 8"/>
            <p:cNvSpPr>
              <a:spLocks noChangeArrowheads="1"/>
            </p:cNvSpPr>
            <p:nvPr/>
          </p:nvSpPr>
          <p:spPr bwMode="auto">
            <a:xfrm>
              <a:off x="116864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42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22"/>
                    <a:pt x="11" y="47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2" name="Freeform 9"/>
            <p:cNvSpPr>
              <a:spLocks noChangeArrowheads="1"/>
            </p:cNvSpPr>
            <p:nvPr/>
          </p:nvSpPr>
          <p:spPr bwMode="auto">
            <a:xfrm>
              <a:off x="34971" y="96499"/>
              <a:ext cx="47467" cy="39643"/>
            </a:xfrm>
            <a:custGeom>
              <a:avLst/>
              <a:gdLst>
                <a:gd name="T0" fmla="*/ 89 w 89"/>
                <a:gd name="T1" fmla="*/ 0 h 75"/>
                <a:gd name="T2" fmla="*/ 22 w 89"/>
                <a:gd name="T3" fmla="*/ 0 h 75"/>
                <a:gd name="T4" fmla="*/ 0 w 89"/>
                <a:gd name="T5" fmla="*/ 75 h 75"/>
                <a:gd name="T6" fmla="*/ 78 w 89"/>
                <a:gd name="T7" fmla="*/ 75 h 75"/>
                <a:gd name="T8" fmla="*/ 89 w 89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89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23"/>
                    <a:pt x="3" y="48"/>
                    <a:pt x="0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9" y="49"/>
                    <a:pt x="83" y="24"/>
                    <a:pt x="8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3" name="Freeform 10"/>
            <p:cNvSpPr>
              <a:spLocks noChangeArrowheads="1"/>
            </p:cNvSpPr>
            <p:nvPr/>
          </p:nvSpPr>
          <p:spPr bwMode="auto">
            <a:xfrm>
              <a:off x="64703" y="43816"/>
              <a:ext cx="41729" cy="30775"/>
            </a:xfrm>
            <a:custGeom>
              <a:avLst/>
              <a:gdLst>
                <a:gd name="T0" fmla="*/ 79 w 79"/>
                <a:gd name="T1" fmla="*/ 0 h 58"/>
                <a:gd name="T2" fmla="*/ 0 w 79"/>
                <a:gd name="T3" fmla="*/ 58 h 58"/>
                <a:gd name="T4" fmla="*/ 52 w 79"/>
                <a:gd name="T5" fmla="*/ 58 h 58"/>
                <a:gd name="T6" fmla="*/ 79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79" y="0"/>
                  </a:moveTo>
                  <a:cubicBezTo>
                    <a:pt x="49" y="13"/>
                    <a:pt x="22" y="33"/>
                    <a:pt x="0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60" y="38"/>
                    <a:pt x="69" y="19"/>
                    <a:pt x="79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4" name="Freeform 11"/>
            <p:cNvSpPr>
              <a:spLocks noChangeArrowheads="1"/>
            </p:cNvSpPr>
            <p:nvPr/>
          </p:nvSpPr>
          <p:spPr bwMode="auto">
            <a:xfrm>
              <a:off x="161200" y="35470"/>
              <a:ext cx="21908" cy="39121"/>
            </a:xfrm>
            <a:custGeom>
              <a:avLst/>
              <a:gdLst>
                <a:gd name="T0" fmla="*/ 42 w 42"/>
                <a:gd name="T1" fmla="*/ 73 h 73"/>
                <a:gd name="T2" fmla="*/ 0 w 42"/>
                <a:gd name="T3" fmla="*/ 0 h 73"/>
                <a:gd name="T4" fmla="*/ 0 w 42"/>
                <a:gd name="T5" fmla="*/ 73 h 73"/>
                <a:gd name="T6" fmla="*/ 42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42" y="73"/>
                  </a:moveTo>
                  <a:cubicBezTo>
                    <a:pt x="31" y="47"/>
                    <a:pt x="17" y="22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42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5" name="Freeform 12"/>
            <p:cNvSpPr>
              <a:spLocks noChangeArrowheads="1"/>
            </p:cNvSpPr>
            <p:nvPr/>
          </p:nvSpPr>
          <p:spPr bwMode="auto">
            <a:xfrm>
              <a:off x="211796" y="96499"/>
              <a:ext cx="47467" cy="39643"/>
            </a:xfrm>
            <a:custGeom>
              <a:avLst/>
              <a:gdLst>
                <a:gd name="T0" fmla="*/ 11 w 89"/>
                <a:gd name="T1" fmla="*/ 75 h 75"/>
                <a:gd name="T2" fmla="*/ 89 w 89"/>
                <a:gd name="T3" fmla="*/ 75 h 75"/>
                <a:gd name="T4" fmla="*/ 67 w 89"/>
                <a:gd name="T5" fmla="*/ 0 h 75"/>
                <a:gd name="T6" fmla="*/ 0 w 89"/>
                <a:gd name="T7" fmla="*/ 0 h 75"/>
                <a:gd name="T8" fmla="*/ 11 w 89"/>
                <a:gd name="T9" fmla="*/ 75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5"/>
                <a:gd name="T17" fmla="*/ 89 w 89"/>
                <a:gd name="T18" fmla="*/ 75 h 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5">
                  <a:moveTo>
                    <a:pt x="11" y="75"/>
                  </a:moveTo>
                  <a:cubicBezTo>
                    <a:pt x="89" y="75"/>
                    <a:pt x="89" y="75"/>
                    <a:pt x="89" y="75"/>
                  </a:cubicBezTo>
                  <a:cubicBezTo>
                    <a:pt x="86" y="48"/>
                    <a:pt x="78" y="23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24"/>
                    <a:pt x="9" y="49"/>
                    <a:pt x="11" y="7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6" name="Freeform 13"/>
            <p:cNvSpPr>
              <a:spLocks noChangeArrowheads="1"/>
            </p:cNvSpPr>
            <p:nvPr/>
          </p:nvSpPr>
          <p:spPr bwMode="auto">
            <a:xfrm>
              <a:off x="194062" y="43816"/>
              <a:ext cx="41207" cy="30775"/>
            </a:xfrm>
            <a:custGeom>
              <a:avLst/>
              <a:gdLst>
                <a:gd name="T0" fmla="*/ 78 w 78"/>
                <a:gd name="T1" fmla="*/ 58 h 58"/>
                <a:gd name="T2" fmla="*/ 0 w 78"/>
                <a:gd name="T3" fmla="*/ 0 h 58"/>
                <a:gd name="T4" fmla="*/ 27 w 78"/>
                <a:gd name="T5" fmla="*/ 58 h 58"/>
                <a:gd name="T6" fmla="*/ 78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78" y="58"/>
                  </a:moveTo>
                  <a:cubicBezTo>
                    <a:pt x="57" y="33"/>
                    <a:pt x="30" y="13"/>
                    <a:pt x="0" y="0"/>
                  </a:cubicBezTo>
                  <a:cubicBezTo>
                    <a:pt x="10" y="19"/>
                    <a:pt x="19" y="38"/>
                    <a:pt x="27" y="58"/>
                  </a:cubicBezTo>
                  <a:lnTo>
                    <a:pt x="78" y="5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7" name="Freeform 14"/>
            <p:cNvSpPr>
              <a:spLocks noChangeArrowheads="1"/>
            </p:cNvSpPr>
            <p:nvPr/>
          </p:nvSpPr>
          <p:spPr bwMode="auto">
            <a:xfrm>
              <a:off x="113734" y="220642"/>
              <a:ext cx="21908" cy="38599"/>
            </a:xfrm>
            <a:custGeom>
              <a:avLst/>
              <a:gdLst>
                <a:gd name="T0" fmla="*/ 0 w 42"/>
                <a:gd name="T1" fmla="*/ 0 h 73"/>
                <a:gd name="T2" fmla="*/ 42 w 42"/>
                <a:gd name="T3" fmla="*/ 73 h 73"/>
                <a:gd name="T4" fmla="*/ 42 w 42"/>
                <a:gd name="T5" fmla="*/ 0 h 73"/>
                <a:gd name="T6" fmla="*/ 0 w 42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0"/>
                  </a:moveTo>
                  <a:cubicBezTo>
                    <a:pt x="11" y="27"/>
                    <a:pt x="26" y="51"/>
                    <a:pt x="42" y="73"/>
                  </a:cubicBezTo>
                  <a:cubicBezTo>
                    <a:pt x="42" y="0"/>
                    <a:pt x="42" y="0"/>
                    <a:pt x="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8" name="Freeform 15"/>
            <p:cNvSpPr>
              <a:spLocks noChangeArrowheads="1"/>
            </p:cNvSpPr>
            <p:nvPr/>
          </p:nvSpPr>
          <p:spPr bwMode="auto">
            <a:xfrm>
              <a:off x="34971" y="158570"/>
              <a:ext cx="47467" cy="40164"/>
            </a:xfrm>
            <a:custGeom>
              <a:avLst/>
              <a:gdLst>
                <a:gd name="T0" fmla="*/ 78 w 89"/>
                <a:gd name="T1" fmla="*/ 0 h 76"/>
                <a:gd name="T2" fmla="*/ 0 w 89"/>
                <a:gd name="T3" fmla="*/ 0 h 76"/>
                <a:gd name="T4" fmla="*/ 22 w 89"/>
                <a:gd name="T5" fmla="*/ 76 h 76"/>
                <a:gd name="T6" fmla="*/ 89 w 89"/>
                <a:gd name="T7" fmla="*/ 76 h 76"/>
                <a:gd name="T8" fmla="*/ 78 w 8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7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27"/>
                    <a:pt x="10" y="53"/>
                    <a:pt x="22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3" y="51"/>
                    <a:pt x="79" y="26"/>
                    <a:pt x="78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29" name="Freeform 16"/>
            <p:cNvSpPr>
              <a:spLocks noChangeArrowheads="1"/>
            </p:cNvSpPr>
            <p:nvPr/>
          </p:nvSpPr>
          <p:spPr bwMode="auto">
            <a:xfrm>
              <a:off x="61573" y="220642"/>
              <a:ext cx="41729" cy="30254"/>
            </a:xfrm>
            <a:custGeom>
              <a:avLst/>
              <a:gdLst>
                <a:gd name="T0" fmla="*/ 0 w 79"/>
                <a:gd name="T1" fmla="*/ 0 h 58"/>
                <a:gd name="T2" fmla="*/ 79 w 79"/>
                <a:gd name="T3" fmla="*/ 58 h 58"/>
                <a:gd name="T4" fmla="*/ 52 w 79"/>
                <a:gd name="T5" fmla="*/ 0 h 58"/>
                <a:gd name="T6" fmla="*/ 0 w 79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9"/>
                <a:gd name="T13" fmla="*/ 0 h 58"/>
                <a:gd name="T14" fmla="*/ 79 w 79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9" h="58">
                  <a:moveTo>
                    <a:pt x="0" y="0"/>
                  </a:moveTo>
                  <a:cubicBezTo>
                    <a:pt x="22" y="25"/>
                    <a:pt x="49" y="45"/>
                    <a:pt x="79" y="58"/>
                  </a:cubicBezTo>
                  <a:cubicBezTo>
                    <a:pt x="69" y="40"/>
                    <a:pt x="60" y="20"/>
                    <a:pt x="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0" name="Freeform 17"/>
            <p:cNvSpPr>
              <a:spLocks noChangeArrowheads="1"/>
            </p:cNvSpPr>
            <p:nvPr/>
          </p:nvSpPr>
          <p:spPr bwMode="auto">
            <a:xfrm>
              <a:off x="158071" y="220642"/>
              <a:ext cx="21908" cy="38599"/>
            </a:xfrm>
            <a:custGeom>
              <a:avLst/>
              <a:gdLst>
                <a:gd name="T0" fmla="*/ 0 w 42"/>
                <a:gd name="T1" fmla="*/ 73 h 73"/>
                <a:gd name="T2" fmla="*/ 42 w 42"/>
                <a:gd name="T3" fmla="*/ 0 h 73"/>
                <a:gd name="T4" fmla="*/ 0 w 42"/>
                <a:gd name="T5" fmla="*/ 0 h 73"/>
                <a:gd name="T6" fmla="*/ 0 w 42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73"/>
                <a:gd name="T14" fmla="*/ 42 w 42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73">
                  <a:moveTo>
                    <a:pt x="0" y="73"/>
                  </a:moveTo>
                  <a:cubicBezTo>
                    <a:pt x="17" y="51"/>
                    <a:pt x="31" y="27"/>
                    <a:pt x="4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1" name="Freeform 18"/>
            <p:cNvSpPr>
              <a:spLocks noChangeArrowheads="1"/>
            </p:cNvSpPr>
            <p:nvPr/>
          </p:nvSpPr>
          <p:spPr bwMode="auto">
            <a:xfrm>
              <a:off x="211796" y="158570"/>
              <a:ext cx="47467" cy="40164"/>
            </a:xfrm>
            <a:custGeom>
              <a:avLst/>
              <a:gdLst>
                <a:gd name="T0" fmla="*/ 0 w 89"/>
                <a:gd name="T1" fmla="*/ 76 h 76"/>
                <a:gd name="T2" fmla="*/ 67 w 89"/>
                <a:gd name="T3" fmla="*/ 76 h 76"/>
                <a:gd name="T4" fmla="*/ 89 w 89"/>
                <a:gd name="T5" fmla="*/ 0 h 76"/>
                <a:gd name="T6" fmla="*/ 11 w 89"/>
                <a:gd name="T7" fmla="*/ 0 h 76"/>
                <a:gd name="T8" fmla="*/ 0 w 89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76"/>
                <a:gd name="T17" fmla="*/ 89 w 8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76">
                  <a:moveTo>
                    <a:pt x="0" y="76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8" y="53"/>
                    <a:pt x="86" y="27"/>
                    <a:pt x="8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26"/>
                    <a:pt x="6" y="51"/>
                    <a:pt x="0" y="7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2" name="Freeform 19"/>
            <p:cNvSpPr>
              <a:spLocks noChangeArrowheads="1"/>
            </p:cNvSpPr>
            <p:nvPr/>
          </p:nvSpPr>
          <p:spPr bwMode="auto">
            <a:xfrm>
              <a:off x="190932" y="220642"/>
              <a:ext cx="41207" cy="30254"/>
            </a:xfrm>
            <a:custGeom>
              <a:avLst/>
              <a:gdLst>
                <a:gd name="T0" fmla="*/ 0 w 78"/>
                <a:gd name="T1" fmla="*/ 58 h 58"/>
                <a:gd name="T2" fmla="*/ 78 w 78"/>
                <a:gd name="T3" fmla="*/ 0 h 58"/>
                <a:gd name="T4" fmla="*/ 27 w 78"/>
                <a:gd name="T5" fmla="*/ 0 h 58"/>
                <a:gd name="T6" fmla="*/ 0 w 78"/>
                <a:gd name="T7" fmla="*/ 58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58"/>
                <a:gd name="T14" fmla="*/ 78 w 78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58">
                  <a:moveTo>
                    <a:pt x="0" y="58"/>
                  </a:moveTo>
                  <a:cubicBezTo>
                    <a:pt x="30" y="45"/>
                    <a:pt x="57" y="25"/>
                    <a:pt x="7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9" y="20"/>
                    <a:pt x="10" y="40"/>
                    <a:pt x="0" y="5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  <p:sp>
          <p:nvSpPr>
            <p:cNvPr id="4133" name="Freeform 21"/>
            <p:cNvSpPr>
              <a:spLocks noChangeArrowheads="1"/>
            </p:cNvSpPr>
            <p:nvPr/>
          </p:nvSpPr>
          <p:spPr bwMode="auto">
            <a:xfrm>
              <a:off x="95477" y="96499"/>
              <a:ext cx="109016" cy="101193"/>
            </a:xfrm>
            <a:custGeom>
              <a:avLst/>
              <a:gdLst>
                <a:gd name="T0" fmla="*/ 0 w 331788"/>
                <a:gd name="T1" fmla="*/ 0 h 307975"/>
                <a:gd name="T2" fmla="*/ 331788 w 331788"/>
                <a:gd name="T3" fmla="*/ 307975 h 307975"/>
              </a:gdLst>
              <a:ahLst/>
              <a:cxnLst/>
              <a:rect l="T0" t="T1" r="T2" b="T3"/>
              <a:pathLst>
                <a:path w="331788" h="307975">
                  <a:moveTo>
                    <a:pt x="132815" y="86573"/>
                  </a:moveTo>
                  <a:cubicBezTo>
                    <a:pt x="130198" y="88182"/>
                    <a:pt x="128588" y="91401"/>
                    <a:pt x="128588" y="95424"/>
                  </a:cubicBezTo>
                  <a:cubicBezTo>
                    <a:pt x="128588" y="95424"/>
                    <a:pt x="128588" y="95424"/>
                    <a:pt x="128588" y="188760"/>
                  </a:cubicBezTo>
                  <a:cubicBezTo>
                    <a:pt x="128588" y="196807"/>
                    <a:pt x="135029" y="200025"/>
                    <a:pt x="143080" y="196807"/>
                  </a:cubicBezTo>
                  <a:cubicBezTo>
                    <a:pt x="143080" y="196807"/>
                    <a:pt x="143080" y="196807"/>
                    <a:pt x="234860" y="148529"/>
                  </a:cubicBezTo>
                  <a:cubicBezTo>
                    <a:pt x="241301" y="145311"/>
                    <a:pt x="241301" y="138874"/>
                    <a:pt x="234860" y="134046"/>
                  </a:cubicBezTo>
                  <a:cubicBezTo>
                    <a:pt x="234860" y="134046"/>
                    <a:pt x="234860" y="134046"/>
                    <a:pt x="143080" y="87378"/>
                  </a:cubicBezTo>
                  <a:cubicBezTo>
                    <a:pt x="139054" y="84964"/>
                    <a:pt x="135431" y="84964"/>
                    <a:pt x="132815" y="86573"/>
                  </a:cubicBezTo>
                  <a:close/>
                  <a:moveTo>
                    <a:pt x="11274" y="0"/>
                  </a:moveTo>
                  <a:cubicBezTo>
                    <a:pt x="11274" y="0"/>
                    <a:pt x="11274" y="0"/>
                    <a:pt x="318903" y="0"/>
                  </a:cubicBezTo>
                  <a:cubicBezTo>
                    <a:pt x="326956" y="0"/>
                    <a:pt x="331788" y="9675"/>
                    <a:pt x="331788" y="20962"/>
                  </a:cubicBezTo>
                  <a:lnTo>
                    <a:pt x="331788" y="287013"/>
                  </a:lnTo>
                  <a:cubicBezTo>
                    <a:pt x="331788" y="298301"/>
                    <a:pt x="326956" y="307975"/>
                    <a:pt x="318903" y="307975"/>
                  </a:cubicBezTo>
                  <a:cubicBezTo>
                    <a:pt x="318903" y="307975"/>
                    <a:pt x="318903" y="307975"/>
                    <a:pt x="11274" y="307975"/>
                  </a:cubicBezTo>
                  <a:cubicBezTo>
                    <a:pt x="4832" y="307975"/>
                    <a:pt x="0" y="298301"/>
                    <a:pt x="0" y="287013"/>
                  </a:cubicBezTo>
                  <a:cubicBezTo>
                    <a:pt x="0" y="287013"/>
                    <a:pt x="0" y="287013"/>
                    <a:pt x="0" y="20962"/>
                  </a:cubicBezTo>
                  <a:cubicBezTo>
                    <a:pt x="0" y="9675"/>
                    <a:pt x="4832" y="0"/>
                    <a:pt x="11274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alibri" pitchFamily="34" charset="0"/>
                <a:sym typeface="宋体" pitchFamily="2" charset="-122"/>
              </a:endParaRP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78" y="408340"/>
            <a:ext cx="8708135" cy="43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22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0</Pages>
  <Words>1387</Words>
  <Characters>0</Characters>
  <Application>Microsoft Office PowerPoint</Application>
  <DocSecurity>0</DocSecurity>
  <PresentationFormat>Předvádění na obrazovce (16:9)</PresentationFormat>
  <Lines>0</Lines>
  <Paragraphs>169</Paragraphs>
  <Slides>40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51" baseType="lpstr">
      <vt:lpstr>Arial</vt:lpstr>
      <vt:lpstr>Times New Roman</vt:lpstr>
      <vt:lpstr>Sinkin Sans 500 Medium</vt:lpstr>
      <vt:lpstr>方正大黑简体</vt:lpstr>
      <vt:lpstr>新細明體</vt:lpstr>
      <vt:lpstr>Calibri</vt:lpstr>
      <vt:lpstr>FZYaoTi</vt:lpstr>
      <vt:lpstr>宋体</vt:lpstr>
      <vt:lpstr>方正正大黑简体</vt:lpstr>
      <vt:lpstr>Arial Black</vt:lpstr>
      <vt:lpstr>Office 主题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Minghua Wu</cp:lastModifiedBy>
  <cp:revision>159</cp:revision>
  <dcterms:created xsi:type="dcterms:W3CDTF">2013-10-23T05:12:00Z</dcterms:created>
  <dcterms:modified xsi:type="dcterms:W3CDTF">2018-10-18T13:12:40Z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2052-9.1.0.4716</vt:lpwstr>
  </property>
</Properties>
</file>