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0" r:id="rId3"/>
    <p:sldId id="321" r:id="rId4"/>
    <p:sldId id="322" r:id="rId5"/>
    <p:sldId id="316" r:id="rId6"/>
    <p:sldId id="317" r:id="rId7"/>
    <p:sldId id="318" r:id="rId8"/>
    <p:sldId id="319" r:id="rId9"/>
    <p:sldId id="312" r:id="rId10"/>
    <p:sldId id="313" r:id="rId11"/>
    <p:sldId id="314" r:id="rId12"/>
    <p:sldId id="304" r:id="rId13"/>
    <p:sldId id="305" r:id="rId14"/>
    <p:sldId id="306" r:id="rId15"/>
    <p:sldId id="307" r:id="rId16"/>
    <p:sldId id="308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302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esktop\Mendelu\EU%20policies%20towards%20BRICS\bric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..DIZERTACKA\military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..DIZERTACKA\military%20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..DIZERTACKA\military%20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F:\Work\Martin\Satisfac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Ricky\Dropbox\..DIZERTACKA\data_econom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Ricky\Dropbox\..DIZERTACKA\data_econom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Users\Ricky\Dropbox\..DIZERTACKA\data_econom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..DIZERTACKA\data_econom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..DIZERTACKA\data_econom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..DIZERTACKA\data_econom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..DIZERTACKA\data_econom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ropbox\..DIZERTACKA\military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BRICS:</a:t>
            </a:r>
            <a:r>
              <a:rPr lang="en-US" baseline="0"/>
              <a:t> </a:t>
            </a:r>
            <a:r>
              <a:rPr lang="sk-SK"/>
              <a:t>GDP (PPP)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Hárok1!$L$3</c:f>
              <c:strCache>
                <c:ptCount val="1"/>
                <c:pt idx="0">
                  <c:v>GDP (PPP)</c:v>
                </c:pt>
              </c:strCache>
            </c:strRef>
          </c:tx>
          <c:cat>
            <c:strRef>
              <c:f>Hárok1!$K$4:$K$8</c:f>
              <c:strCache>
                <c:ptCount val="5"/>
                <c:pt idx="0">
                  <c:v>Brazil</c:v>
                </c:pt>
                <c:pt idx="1">
                  <c:v>Russia</c:v>
                </c:pt>
                <c:pt idx="2">
                  <c:v>India</c:v>
                </c:pt>
                <c:pt idx="3">
                  <c:v>China</c:v>
                </c:pt>
                <c:pt idx="4">
                  <c:v>South Africa</c:v>
                </c:pt>
              </c:strCache>
            </c:strRef>
          </c:cat>
          <c:val>
            <c:numRef>
              <c:f>Hárok1!$L$4:$L$8</c:f>
              <c:numCache>
                <c:formatCode>General</c:formatCode>
                <c:ptCount val="5"/>
                <c:pt idx="0">
                  <c:v>3101.0</c:v>
                </c:pt>
                <c:pt idx="1">
                  <c:v>3685.0</c:v>
                </c:pt>
                <c:pt idx="2">
                  <c:v>8643.0</c:v>
                </c:pt>
                <c:pt idx="3">
                  <c:v>20853.0</c:v>
                </c:pt>
                <c:pt idx="4">
                  <c:v>735.0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57610373162"/>
          <c:y val="0.0450285799688253"/>
          <c:w val="0.662615925192442"/>
          <c:h val="0.809708407355335"/>
        </c:manualLayout>
      </c:layout>
      <c:lineChart>
        <c:grouping val="standard"/>
        <c:varyColors val="0"/>
        <c:ser>
          <c:idx val="0"/>
          <c:order val="0"/>
          <c:tx>
            <c:strRef>
              <c:f>Hárok1!$B$102</c:f>
              <c:strCache>
                <c:ptCount val="1"/>
                <c:pt idx="0">
                  <c:v>China, P. R.                  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Hárok1!$C$101:$AB$101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Hárok1!$C$102:$AB$102</c:f>
              <c:numCache>
                <c:formatCode>0</c:formatCode>
                <c:ptCount val="26"/>
                <c:pt idx="0">
                  <c:v>0.0</c:v>
                </c:pt>
                <c:pt idx="1">
                  <c:v>18263.38324309891</c:v>
                </c:pt>
                <c:pt idx="2">
                  <c:v>19735.20385677267</c:v>
                </c:pt>
                <c:pt idx="3">
                  <c:v>20732.40007419582</c:v>
                </c:pt>
                <c:pt idx="4">
                  <c:v>25202.49574014276</c:v>
                </c:pt>
                <c:pt idx="5">
                  <c:v>23367.60387143241</c:v>
                </c:pt>
                <c:pt idx="6">
                  <c:v>22329.12174288769</c:v>
                </c:pt>
                <c:pt idx="7">
                  <c:v>22992.1682025723</c:v>
                </c:pt>
                <c:pt idx="8">
                  <c:v>25344.62957457566</c:v>
                </c:pt>
                <c:pt idx="9">
                  <c:v>26251.43932080985</c:v>
                </c:pt>
                <c:pt idx="10">
                  <c:v>34363.91344042189</c:v>
                </c:pt>
                <c:pt idx="11">
                  <c:v>36995.15540089222</c:v>
                </c:pt>
                <c:pt idx="12">
                  <c:v>45367.19820837731</c:v>
                </c:pt>
                <c:pt idx="13">
                  <c:v>52769.41060315732</c:v>
                </c:pt>
                <c:pt idx="14">
                  <c:v>57325.29077952758</c:v>
                </c:pt>
                <c:pt idx="15">
                  <c:v>63503.31715432721</c:v>
                </c:pt>
                <c:pt idx="16">
                  <c:v>71424.75772616614</c:v>
                </c:pt>
                <c:pt idx="17">
                  <c:v>83850.11328698651</c:v>
                </c:pt>
                <c:pt idx="18">
                  <c:v>96702.05404302634</c:v>
                </c:pt>
                <c:pt idx="19">
                  <c:v>106591.7442049981</c:v>
                </c:pt>
                <c:pt idx="20">
                  <c:v>128700.9816820544</c:v>
                </c:pt>
                <c:pt idx="21">
                  <c:v>136220.0256319025</c:v>
                </c:pt>
                <c:pt idx="22">
                  <c:v>147257.710278371</c:v>
                </c:pt>
                <c:pt idx="23">
                  <c:v>161408.7980385913</c:v>
                </c:pt>
                <c:pt idx="24">
                  <c:v>174047.2367228832</c:v>
                </c:pt>
                <c:pt idx="25">
                  <c:v>190973.5174962237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Hárok1!$B$103</c:f>
              <c:strCache>
                <c:ptCount val="1"/>
                <c:pt idx="0">
                  <c:v>Indonesia                     </c:v>
                </c:pt>
              </c:strCache>
            </c:strRef>
          </c:tx>
          <c:marker>
            <c:symbol val="none"/>
          </c:marker>
          <c:cat>
            <c:numRef>
              <c:f>Hárok1!$C$101:$AB$101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Hárok1!$C$103:$AB$103</c:f>
              <c:numCache>
                <c:formatCode>0</c:formatCode>
                <c:ptCount val="26"/>
                <c:pt idx="0">
                  <c:v>2491.207126771413</c:v>
                </c:pt>
                <c:pt idx="1">
                  <c:v>2553.880162665647</c:v>
                </c:pt>
                <c:pt idx="2">
                  <c:v>2823.823861045886</c:v>
                </c:pt>
                <c:pt idx="3">
                  <c:v>2871.930782220002</c:v>
                </c:pt>
                <c:pt idx="4">
                  <c:v>3092.17112949025</c:v>
                </c:pt>
                <c:pt idx="5">
                  <c:v>2968.599605337251</c:v>
                </c:pt>
                <c:pt idx="6">
                  <c:v>3280.98926526718</c:v>
                </c:pt>
                <c:pt idx="7">
                  <c:v>3453.084829201351</c:v>
                </c:pt>
                <c:pt idx="8">
                  <c:v>3863.84559132225</c:v>
                </c:pt>
                <c:pt idx="9">
                  <c:v>5078.10432450161</c:v>
                </c:pt>
                <c:pt idx="10">
                  <c:v>2523.800441270527</c:v>
                </c:pt>
                <c:pt idx="11">
                  <c:v>2595.92353786219</c:v>
                </c:pt>
                <c:pt idx="12">
                  <c:v>2307.886718860322</c:v>
                </c:pt>
                <c:pt idx="13">
                  <c:v>2790.201884858215</c:v>
                </c:pt>
                <c:pt idx="14">
                  <c:v>3757.893684152954</c:v>
                </c:pt>
                <c:pt idx="15">
                  <c:v>4194.242342778701</c:v>
                </c:pt>
                <c:pt idx="16">
                  <c:v>3642.912134391554</c:v>
                </c:pt>
                <c:pt idx="17">
                  <c:v>3699.109261221084</c:v>
                </c:pt>
                <c:pt idx="18">
                  <c:v>4448.22766750009</c:v>
                </c:pt>
                <c:pt idx="19">
                  <c:v>4149.764627124441</c:v>
                </c:pt>
                <c:pt idx="20">
                  <c:v>4336.049204305145</c:v>
                </c:pt>
                <c:pt idx="21">
                  <c:v>5092.468015500604</c:v>
                </c:pt>
                <c:pt idx="22">
                  <c:v>5838.023966888753</c:v>
                </c:pt>
                <c:pt idx="23">
                  <c:v>7974.838560617714</c:v>
                </c:pt>
                <c:pt idx="24">
                  <c:v>8990.663552029476</c:v>
                </c:pt>
                <c:pt idx="25">
                  <c:v>8075.978271620882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Hárok1!$B$104</c:f>
              <c:strCache>
                <c:ptCount val="1"/>
                <c:pt idx="0">
                  <c:v>Japan                         </c:v>
                </c:pt>
              </c:strCache>
            </c:strRef>
          </c:tx>
          <c:marker>
            <c:symbol val="none"/>
          </c:marker>
          <c:cat>
            <c:numRef>
              <c:f>Hárok1!$C$101:$AB$101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Hárok1!$C$104:$AB$104</c:f>
              <c:numCache>
                <c:formatCode>0</c:formatCode>
                <c:ptCount val="26"/>
                <c:pt idx="0">
                  <c:v>45686.72942593434</c:v>
                </c:pt>
                <c:pt idx="1">
                  <c:v>46585.135273744</c:v>
                </c:pt>
                <c:pt idx="2">
                  <c:v>47809.83758602214</c:v>
                </c:pt>
                <c:pt idx="3">
                  <c:v>49391.81060724864</c:v>
                </c:pt>
                <c:pt idx="4">
                  <c:v>52481.92957463556</c:v>
                </c:pt>
                <c:pt idx="5">
                  <c:v>54605.10054358876</c:v>
                </c:pt>
                <c:pt idx="6">
                  <c:v>56180.89610958428</c:v>
                </c:pt>
                <c:pt idx="7">
                  <c:v>56826.84518514177</c:v>
                </c:pt>
                <c:pt idx="8">
                  <c:v>57123.17483647228</c:v>
                </c:pt>
                <c:pt idx="9">
                  <c:v>56984.24791301467</c:v>
                </c:pt>
                <c:pt idx="10">
                  <c:v>59428.00616073157</c:v>
                </c:pt>
                <c:pt idx="11">
                  <c:v>60283.72268169608</c:v>
                </c:pt>
                <c:pt idx="12">
                  <c:v>60249.42562466698</c:v>
                </c:pt>
                <c:pt idx="13">
                  <c:v>60953.70611696567</c:v>
                </c:pt>
                <c:pt idx="14">
                  <c:v>61459.27400658808</c:v>
                </c:pt>
                <c:pt idx="15">
                  <c:v>61200.36390851058</c:v>
                </c:pt>
                <c:pt idx="16">
                  <c:v>61288.02046124308</c:v>
                </c:pt>
                <c:pt idx="17">
                  <c:v>60891.37534450649</c:v>
                </c:pt>
                <c:pt idx="18">
                  <c:v>60574.18627885101</c:v>
                </c:pt>
                <c:pt idx="19">
                  <c:v>59139.14321577773</c:v>
                </c:pt>
                <c:pt idx="20">
                  <c:v>59734.94967401383</c:v>
                </c:pt>
                <c:pt idx="21">
                  <c:v>59003.20773678442</c:v>
                </c:pt>
                <c:pt idx="22">
                  <c:v>60452.3876739736</c:v>
                </c:pt>
                <c:pt idx="23">
                  <c:v>60017.28890450983</c:v>
                </c:pt>
                <c:pt idx="24">
                  <c:v>59396.09459349734</c:v>
                </c:pt>
                <c:pt idx="25">
                  <c:v>59033.13173740717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Hárok1!$B$105</c:f>
              <c:strCache>
                <c:ptCount val="1"/>
                <c:pt idx="0">
                  <c:v>Korea, South                  </c:v>
                </c:pt>
              </c:strCache>
            </c:strRef>
          </c:tx>
          <c:marker>
            <c:symbol val="none"/>
          </c:marker>
          <c:cat>
            <c:numRef>
              <c:f>Hárok1!$C$101:$AB$101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Hárok1!$C$105:$AB$105</c:f>
              <c:numCache>
                <c:formatCode>0</c:formatCode>
                <c:ptCount val="26"/>
                <c:pt idx="0">
                  <c:v>13675.46676229463</c:v>
                </c:pt>
                <c:pt idx="1">
                  <c:v>14543.81137772167</c:v>
                </c:pt>
                <c:pt idx="2">
                  <c:v>15076.05356962518</c:v>
                </c:pt>
                <c:pt idx="3">
                  <c:v>15487.56204454927</c:v>
                </c:pt>
                <c:pt idx="4">
                  <c:v>16439.99818741113</c:v>
                </c:pt>
                <c:pt idx="5">
                  <c:v>17197.66787829367</c:v>
                </c:pt>
                <c:pt idx="6">
                  <c:v>17695.18014239378</c:v>
                </c:pt>
                <c:pt idx="7">
                  <c:v>19343.94589059673</c:v>
                </c:pt>
                <c:pt idx="8">
                  <c:v>19616.1939495693</c:v>
                </c:pt>
                <c:pt idx="9">
                  <c:v>20097.40570973332</c:v>
                </c:pt>
                <c:pt idx="10">
                  <c:v>18875.86898278273</c:v>
                </c:pt>
                <c:pt idx="11">
                  <c:v>20035.99901518406</c:v>
                </c:pt>
                <c:pt idx="12">
                  <c:v>20608.97626804722</c:v>
                </c:pt>
                <c:pt idx="13">
                  <c:v>21176.79426670435</c:v>
                </c:pt>
                <c:pt idx="14">
                  <c:v>21896.98108063933</c:v>
                </c:pt>
                <c:pt idx="15">
                  <c:v>22858.8571011907</c:v>
                </c:pt>
                <c:pt idx="16">
                  <c:v>24722.38223467158</c:v>
                </c:pt>
                <c:pt idx="17">
                  <c:v>25613.41540520431</c:v>
                </c:pt>
                <c:pt idx="18">
                  <c:v>26773.60178269166</c:v>
                </c:pt>
                <c:pt idx="19">
                  <c:v>28524.89624555927</c:v>
                </c:pt>
                <c:pt idx="20">
                  <c:v>30111.96588373196</c:v>
                </c:pt>
                <c:pt idx="21">
                  <c:v>29911.8249170993</c:v>
                </c:pt>
                <c:pt idx="22">
                  <c:v>30884.45656870475</c:v>
                </c:pt>
                <c:pt idx="23">
                  <c:v>31489.7907360875</c:v>
                </c:pt>
                <c:pt idx="24">
                  <c:v>32385.33522885785</c:v>
                </c:pt>
                <c:pt idx="25">
                  <c:v>33142.1709564542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Hárok1!$B$106</c:f>
              <c:strCache>
                <c:ptCount val="1"/>
                <c:pt idx="0">
                  <c:v>Malaysia                      </c:v>
                </c:pt>
              </c:strCache>
            </c:strRef>
          </c:tx>
          <c:marker>
            <c:symbol val="none"/>
          </c:marker>
          <c:cat>
            <c:numRef>
              <c:f>Hárok1!$C$101:$AB$101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Hárok1!$C$106:$AB$106</c:f>
              <c:numCache>
                <c:formatCode>0</c:formatCode>
                <c:ptCount val="26"/>
                <c:pt idx="0">
                  <c:v>1404.52797805562</c:v>
                </c:pt>
                <c:pt idx="1">
                  <c:v>1683.085058268412</c:v>
                </c:pt>
                <c:pt idx="2">
                  <c:v>1807.668982643374</c:v>
                </c:pt>
                <c:pt idx="3">
                  <c:v>2460.792841627697</c:v>
                </c:pt>
                <c:pt idx="4">
                  <c:v>2444.988825381484</c:v>
                </c:pt>
                <c:pt idx="5">
                  <c:v>2598.145408470157</c:v>
                </c:pt>
                <c:pt idx="6">
                  <c:v>2815.479538046107</c:v>
                </c:pt>
                <c:pt idx="7">
                  <c:v>2993.482178190267</c:v>
                </c:pt>
                <c:pt idx="8">
                  <c:v>2878.396084396009</c:v>
                </c:pt>
                <c:pt idx="9">
                  <c:v>2705.239679262541</c:v>
                </c:pt>
                <c:pt idx="10">
                  <c:v>2689.902990607942</c:v>
                </c:pt>
                <c:pt idx="11">
                  <c:v>2441.97380141164</c:v>
                </c:pt>
                <c:pt idx="12">
                  <c:v>3038.135259653091</c:v>
                </c:pt>
                <c:pt idx="13">
                  <c:v>3452.252652247417</c:v>
                </c:pt>
                <c:pt idx="14">
                  <c:v>4401.522809882315</c:v>
                </c:pt>
                <c:pt idx="15">
                  <c:v>4247.782093393957</c:v>
                </c:pt>
                <c:pt idx="16">
                  <c:v>4544.42057649994</c:v>
                </c:pt>
                <c:pt idx="17">
                  <c:v>4446.987210741217</c:v>
                </c:pt>
                <c:pt idx="18">
                  <c:v>4965.431852429459</c:v>
                </c:pt>
                <c:pt idx="19">
                  <c:v>5077.69794822301</c:v>
                </c:pt>
                <c:pt idx="20">
                  <c:v>4793.385916092188</c:v>
                </c:pt>
                <c:pt idx="21">
                  <c:v>4187.015488530622</c:v>
                </c:pt>
                <c:pt idx="22">
                  <c:v>4806.858015965692</c:v>
                </c:pt>
                <c:pt idx="23">
                  <c:v>4663.966291722501</c:v>
                </c:pt>
                <c:pt idx="24">
                  <c:v>4803.634333521713</c:v>
                </c:pt>
                <c:pt idx="25">
                  <c:v>4926.209118247109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Hárok1!$B$107</c:f>
              <c:strCache>
                <c:ptCount val="1"/>
                <c:pt idx="0">
                  <c:v>Philippines                   </c:v>
                </c:pt>
              </c:strCache>
            </c:strRef>
          </c:tx>
          <c:marker>
            <c:symbol val="none"/>
          </c:marker>
          <c:cat>
            <c:numRef>
              <c:f>Hárok1!$C$101:$AB$101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Hárok1!$C$107:$AB$107</c:f>
              <c:numCache>
                <c:formatCode>0</c:formatCode>
                <c:ptCount val="26"/>
                <c:pt idx="0">
                  <c:v>2019.209897579186</c:v>
                </c:pt>
                <c:pt idx="1">
                  <c:v>1928.69948699732</c:v>
                </c:pt>
                <c:pt idx="2">
                  <c:v>1907.426697594738</c:v>
                </c:pt>
                <c:pt idx="3">
                  <c:v>1746.357736241096</c:v>
                </c:pt>
                <c:pt idx="4">
                  <c:v>1763.872096954327</c:v>
                </c:pt>
                <c:pt idx="5">
                  <c:v>1907.40830487799</c:v>
                </c:pt>
                <c:pt idx="6">
                  <c:v>2034.998423131608</c:v>
                </c:pt>
                <c:pt idx="7">
                  <c:v>2267.351337060972</c:v>
                </c:pt>
                <c:pt idx="8">
                  <c:v>2376.239903974202</c:v>
                </c:pt>
                <c:pt idx="9">
                  <c:v>2122.115014666862</c:v>
                </c:pt>
                <c:pt idx="10">
                  <c:v>2068.301009255656</c:v>
                </c:pt>
                <c:pt idx="11">
                  <c:v>2185.833094986083</c:v>
                </c:pt>
                <c:pt idx="12">
                  <c:v>2061.694683211639</c:v>
                </c:pt>
                <c:pt idx="13">
                  <c:v>2170.504259672405</c:v>
                </c:pt>
                <c:pt idx="14">
                  <c:v>2418.723763411035</c:v>
                </c:pt>
                <c:pt idx="15">
                  <c:v>2279.03635003223</c:v>
                </c:pt>
                <c:pt idx="16">
                  <c:v>2322.206363652749</c:v>
                </c:pt>
                <c:pt idx="17">
                  <c:v>2401.170716013756</c:v>
                </c:pt>
                <c:pt idx="18">
                  <c:v>2630.123783580387</c:v>
                </c:pt>
                <c:pt idx="19">
                  <c:v>2630.51810871882</c:v>
                </c:pt>
                <c:pt idx="20">
                  <c:v>2529.69581369896</c:v>
                </c:pt>
                <c:pt idx="21">
                  <c:v>2657.331949316867</c:v>
                </c:pt>
                <c:pt idx="22">
                  <c:v>2701.48985528321</c:v>
                </c:pt>
                <c:pt idx="23">
                  <c:v>2739.226558739264</c:v>
                </c:pt>
                <c:pt idx="24">
                  <c:v>3114.326273250025</c:v>
                </c:pt>
                <c:pt idx="25">
                  <c:v>3039.304415349214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Hárok1!$B$108</c:f>
              <c:strCache>
                <c:ptCount val="1"/>
                <c:pt idx="0">
                  <c:v>Singapore                     </c:v>
                </c:pt>
              </c:strCache>
            </c:strRef>
          </c:tx>
          <c:marker>
            <c:symbol val="none"/>
          </c:marker>
          <c:cat>
            <c:numRef>
              <c:f>Hárok1!$C$101:$AB$101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Hárok1!$C$108:$AB$108</c:f>
              <c:numCache>
                <c:formatCode>0</c:formatCode>
                <c:ptCount val="26"/>
                <c:pt idx="0">
                  <c:v>2992.040217945522</c:v>
                </c:pt>
                <c:pt idx="1">
                  <c:v>3313.789699865255</c:v>
                </c:pt>
                <c:pt idx="2">
                  <c:v>3802.895275400688</c:v>
                </c:pt>
                <c:pt idx="3">
                  <c:v>3934.184781806599</c:v>
                </c:pt>
                <c:pt idx="4">
                  <c:v>4182.348049963804</c:v>
                </c:pt>
                <c:pt idx="5">
                  <c:v>4315.298979882474</c:v>
                </c:pt>
                <c:pt idx="6">
                  <c:v>4460.088950818312</c:v>
                </c:pt>
                <c:pt idx="7">
                  <c:v>5342.39660699945</c:v>
                </c:pt>
                <c:pt idx="8">
                  <c:v>5852.311532186071</c:v>
                </c:pt>
                <c:pt idx="9">
                  <c:v>6567.72007359926</c:v>
                </c:pt>
                <c:pt idx="10">
                  <c:v>7576.609174399002</c:v>
                </c:pt>
                <c:pt idx="11">
                  <c:v>7327.851035353854</c:v>
                </c:pt>
                <c:pt idx="12">
                  <c:v>7503.066777607015</c:v>
                </c:pt>
                <c:pt idx="13">
                  <c:v>7910.381565221444</c:v>
                </c:pt>
                <c:pt idx="14">
                  <c:v>7988.34697580014</c:v>
                </c:pt>
                <c:pt idx="15">
                  <c:v>8139.36697936398</c:v>
                </c:pt>
                <c:pt idx="16">
                  <c:v>8646.380921210121</c:v>
                </c:pt>
                <c:pt idx="17">
                  <c:v>8719.281949336676</c:v>
                </c:pt>
                <c:pt idx="18">
                  <c:v>9056.381184800321</c:v>
                </c:pt>
                <c:pt idx="19">
                  <c:v>9127.657912510851</c:v>
                </c:pt>
                <c:pt idx="20">
                  <c:v>9431.551133318322</c:v>
                </c:pt>
                <c:pt idx="21">
                  <c:v>9252.275482081267</c:v>
                </c:pt>
                <c:pt idx="22">
                  <c:v>8922.297051081204</c:v>
                </c:pt>
                <c:pt idx="23">
                  <c:v>8718.099047780024</c:v>
                </c:pt>
                <c:pt idx="24">
                  <c:v>8923.593991835195</c:v>
                </c:pt>
                <c:pt idx="25">
                  <c:v>9138.223985833532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Hárok1!$B$109</c:f>
              <c:strCache>
                <c:ptCount val="1"/>
                <c:pt idx="0">
                  <c:v>Taiwan                        </c:v>
                </c:pt>
              </c:strCache>
            </c:strRef>
          </c:tx>
          <c:marker>
            <c:symbol val="none"/>
          </c:marker>
          <c:cat>
            <c:numRef>
              <c:f>Hárok1!$C$101:$AB$101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Hárok1!$C$109:$AB$109</c:f>
              <c:numCache>
                <c:formatCode>0</c:formatCode>
                <c:ptCount val="26"/>
                <c:pt idx="0">
                  <c:v>9857.460328246605</c:v>
                </c:pt>
                <c:pt idx="1">
                  <c:v>10811.3082390177</c:v>
                </c:pt>
                <c:pt idx="2">
                  <c:v>11406.40838748648</c:v>
                </c:pt>
                <c:pt idx="3">
                  <c:v>11736.8402781111</c:v>
                </c:pt>
                <c:pt idx="4">
                  <c:v>11865.54142984871</c:v>
                </c:pt>
                <c:pt idx="5">
                  <c:v>13451.22835420445</c:v>
                </c:pt>
                <c:pt idx="6">
                  <c:v>13288.66339482129</c:v>
                </c:pt>
                <c:pt idx="7">
                  <c:v>12314.10679381555</c:v>
                </c:pt>
                <c:pt idx="8">
                  <c:v>12703.85933896639</c:v>
                </c:pt>
                <c:pt idx="9">
                  <c:v>12650.4853056198</c:v>
                </c:pt>
                <c:pt idx="10">
                  <c:v>11812.75963256858</c:v>
                </c:pt>
                <c:pt idx="11">
                  <c:v>10383.67217394859</c:v>
                </c:pt>
                <c:pt idx="12">
                  <c:v>10195.53527902083</c:v>
                </c:pt>
                <c:pt idx="13">
                  <c:v>9860.07746654717</c:v>
                </c:pt>
                <c:pt idx="14">
                  <c:v>9765.929902735932</c:v>
                </c:pt>
                <c:pt idx="15">
                  <c:v>9782.99051612626</c:v>
                </c:pt>
                <c:pt idx="16">
                  <c:v>9412.569507099133</c:v>
                </c:pt>
                <c:pt idx="17">
                  <c:v>9029.908467616778</c:v>
                </c:pt>
                <c:pt idx="18">
                  <c:v>9555.20071773247</c:v>
                </c:pt>
                <c:pt idx="19">
                  <c:v>9729.347379822786</c:v>
                </c:pt>
                <c:pt idx="20">
                  <c:v>10478.75803252855</c:v>
                </c:pt>
                <c:pt idx="21">
                  <c:v>9903.80244279267</c:v>
                </c:pt>
                <c:pt idx="22">
                  <c:v>9998.235575617703</c:v>
                </c:pt>
                <c:pt idx="23">
                  <c:v>10350.40235577605</c:v>
                </c:pt>
                <c:pt idx="24">
                  <c:v>10329.917720727</c:v>
                </c:pt>
                <c:pt idx="25">
                  <c:v>10135.20754274614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Hárok1!$B$110</c:f>
              <c:strCache>
                <c:ptCount val="1"/>
                <c:pt idx="0">
                  <c:v>Thailand                      </c:v>
                </c:pt>
              </c:strCache>
            </c:strRef>
          </c:tx>
          <c:marker>
            <c:symbol val="none"/>
          </c:marker>
          <c:cat>
            <c:numRef>
              <c:f>Hárok1!$C$101:$AB$101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Hárok1!$C$110:$AB$110</c:f>
              <c:numCache>
                <c:formatCode>0</c:formatCode>
                <c:ptCount val="26"/>
                <c:pt idx="0">
                  <c:v>3492.559324505223</c:v>
                </c:pt>
                <c:pt idx="1">
                  <c:v>3611.865442570162</c:v>
                </c:pt>
                <c:pt idx="2">
                  <c:v>3876.66500118046</c:v>
                </c:pt>
                <c:pt idx="3">
                  <c:v>4292.29462488582</c:v>
                </c:pt>
                <c:pt idx="4">
                  <c:v>4676.710957990897</c:v>
                </c:pt>
                <c:pt idx="5">
                  <c:v>4808.806690478038</c:v>
                </c:pt>
                <c:pt idx="6">
                  <c:v>5202.318884078674</c:v>
                </c:pt>
                <c:pt idx="7">
                  <c:v>5191.231392032317</c:v>
                </c:pt>
                <c:pt idx="8">
                  <c:v>5106.018181956723</c:v>
                </c:pt>
                <c:pt idx="9">
                  <c:v>4959.879044871103</c:v>
                </c:pt>
                <c:pt idx="10">
                  <c:v>3478.503033585382</c:v>
                </c:pt>
                <c:pt idx="11">
                  <c:v>3321.581826064308</c:v>
                </c:pt>
                <c:pt idx="12">
                  <c:v>3319.759732426749</c:v>
                </c:pt>
                <c:pt idx="13">
                  <c:v>3350.554756599567</c:v>
                </c:pt>
                <c:pt idx="14">
                  <c:v>3315.788898145806</c:v>
                </c:pt>
                <c:pt idx="15">
                  <c:v>3087.920555733316</c:v>
                </c:pt>
                <c:pt idx="16">
                  <c:v>3139.61968791169</c:v>
                </c:pt>
                <c:pt idx="17">
                  <c:v>3477.450286757575</c:v>
                </c:pt>
                <c:pt idx="18">
                  <c:v>4470.8022474509</c:v>
                </c:pt>
                <c:pt idx="19">
                  <c:v>5186.60079922662</c:v>
                </c:pt>
                <c:pt idx="20">
                  <c:v>5785.75187525917</c:v>
                </c:pt>
                <c:pt idx="21">
                  <c:v>5353.143096801276</c:v>
                </c:pt>
                <c:pt idx="22">
                  <c:v>5512.977834429447</c:v>
                </c:pt>
                <c:pt idx="23">
                  <c:v>5434.580095677051</c:v>
                </c:pt>
                <c:pt idx="24">
                  <c:v>5649.170374954922</c:v>
                </c:pt>
                <c:pt idx="25">
                  <c:v>5681.536817675007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Hárok1!$B$111</c:f>
              <c:strCache>
                <c:ptCount val="1"/>
                <c:pt idx="0">
                  <c:v>Viet Nam                      </c:v>
                </c:pt>
              </c:strCache>
            </c:strRef>
          </c:tx>
          <c:marker>
            <c:symbol val="none"/>
          </c:marker>
          <c:cat>
            <c:numRef>
              <c:f>Hárok1!$C$101:$AB$101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Hárok1!$C$111:$AB$111</c:f>
              <c:numCache>
                <c:formatCode>0</c:formatCode>
                <c:ptCount val="26"/>
                <c:pt idx="0">
                  <c:v>1054.620681388055</c:v>
                </c:pt>
                <c:pt idx="1">
                  <c:v>1392.324106525765</c:v>
                </c:pt>
                <c:pt idx="2">
                  <c:v>1659.561754509921</c:v>
                </c:pt>
                <c:pt idx="3">
                  <c:v>1180.334643300096</c:v>
                </c:pt>
                <c:pt idx="4">
                  <c:v>744.9268259120404</c:v>
                </c:pt>
                <c:pt idx="5">
                  <c:v>583.772959065623</c:v>
                </c:pt>
                <c:pt idx="6">
                  <c:v>796.0951237895329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1471.223259368358</c:v>
                </c:pt>
                <c:pt idx="15">
                  <c:v>1506.543505921587</c:v>
                </c:pt>
                <c:pt idx="16">
                  <c:v>1571.791482359835</c:v>
                </c:pt>
                <c:pt idx="17">
                  <c:v>1850.244580915388</c:v>
                </c:pt>
                <c:pt idx="18">
                  <c:v>2385.693416950657</c:v>
                </c:pt>
                <c:pt idx="19">
                  <c:v>2349.988170547417</c:v>
                </c:pt>
                <c:pt idx="20">
                  <c:v>2581.458840552445</c:v>
                </c:pt>
                <c:pt idx="21">
                  <c:v>2878.094094027738</c:v>
                </c:pt>
                <c:pt idx="22">
                  <c:v>2686.527139531222</c:v>
                </c:pt>
                <c:pt idx="23">
                  <c:v>3128.498473840882</c:v>
                </c:pt>
                <c:pt idx="24">
                  <c:v>3271.451340653847</c:v>
                </c:pt>
                <c:pt idx="25">
                  <c:v>3587.074037597322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Hárok1!$B$112</c:f>
              <c:strCache>
                <c:ptCount val="1"/>
                <c:pt idx="0">
                  <c:v>India                         </c:v>
                </c:pt>
              </c:strCache>
            </c:strRef>
          </c:tx>
          <c:marker>
            <c:symbol val="none"/>
          </c:marker>
          <c:cat>
            <c:numRef>
              <c:f>Hárok1!$C$101:$AB$101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Hárok1!$C$112:$AB$112</c:f>
              <c:numCache>
                <c:formatCode>0</c:formatCode>
                <c:ptCount val="26"/>
                <c:pt idx="0">
                  <c:v>18119.09835214538</c:v>
                </c:pt>
                <c:pt idx="1">
                  <c:v>19092.8981348178</c:v>
                </c:pt>
                <c:pt idx="2">
                  <c:v>18806.9176132364</c:v>
                </c:pt>
                <c:pt idx="3">
                  <c:v>17560.31082913324</c:v>
                </c:pt>
                <c:pt idx="4">
                  <c:v>16782.54059935042</c:v>
                </c:pt>
                <c:pt idx="5">
                  <c:v>18955.16996273242</c:v>
                </c:pt>
                <c:pt idx="6">
                  <c:v>19039.76588538328</c:v>
                </c:pt>
                <c:pt idx="7">
                  <c:v>19610.46322409927</c:v>
                </c:pt>
                <c:pt idx="8">
                  <c:v>19966.01325269066</c:v>
                </c:pt>
                <c:pt idx="9">
                  <c:v>22101.73002594672</c:v>
                </c:pt>
                <c:pt idx="10">
                  <c:v>26798.37530533888</c:v>
                </c:pt>
                <c:pt idx="11">
                  <c:v>27652.67599598242</c:v>
                </c:pt>
                <c:pt idx="12">
                  <c:v>28615.78382930705</c:v>
                </c:pt>
                <c:pt idx="13">
                  <c:v>28527.21144136626</c:v>
                </c:pt>
                <c:pt idx="14">
                  <c:v>29164.15135449579</c:v>
                </c:pt>
                <c:pt idx="15">
                  <c:v>33876.8290606728</c:v>
                </c:pt>
                <c:pt idx="16">
                  <c:v>36052.50926537444</c:v>
                </c:pt>
                <c:pt idx="17">
                  <c:v>36225.12389748752</c:v>
                </c:pt>
                <c:pt idx="18">
                  <c:v>36663.72118379561</c:v>
                </c:pt>
                <c:pt idx="19">
                  <c:v>41584.8505068981</c:v>
                </c:pt>
                <c:pt idx="20">
                  <c:v>48961.89077370254</c:v>
                </c:pt>
                <c:pt idx="21">
                  <c:v>49157.5044531506</c:v>
                </c:pt>
                <c:pt idx="22">
                  <c:v>49633.84989365149</c:v>
                </c:pt>
                <c:pt idx="23">
                  <c:v>49457.20816432913</c:v>
                </c:pt>
                <c:pt idx="24">
                  <c:v>49092.89851785961</c:v>
                </c:pt>
                <c:pt idx="25">
                  <c:v>49999.12745206036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Hárok1!$B$113</c:f>
              <c:strCache>
                <c:ptCount val="1"/>
                <c:pt idx="0">
                  <c:v>Australia                     </c:v>
                </c:pt>
              </c:strCache>
            </c:strRef>
          </c:tx>
          <c:marker>
            <c:symbol val="none"/>
          </c:marker>
          <c:cat>
            <c:numRef>
              <c:f>Hárok1!$C$101:$AB$101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Hárok1!$C$113:$AB$113</c:f>
              <c:numCache>
                <c:formatCode>0</c:formatCode>
                <c:ptCount val="26"/>
                <c:pt idx="0">
                  <c:v>15376.84548919946</c:v>
                </c:pt>
                <c:pt idx="1">
                  <c:v>15247.30169120699</c:v>
                </c:pt>
                <c:pt idx="2">
                  <c:v>15322.4448115319</c:v>
                </c:pt>
                <c:pt idx="3">
                  <c:v>15583.80849310698</c:v>
                </c:pt>
                <c:pt idx="4">
                  <c:v>16038.38913736753</c:v>
                </c:pt>
                <c:pt idx="5">
                  <c:v>16646.23246394155</c:v>
                </c:pt>
                <c:pt idx="6">
                  <c:v>16832.40664490498</c:v>
                </c:pt>
                <c:pt idx="7">
                  <c:v>16304.66463551166</c:v>
                </c:pt>
                <c:pt idx="8">
                  <c:v>16105.4387550996</c:v>
                </c:pt>
                <c:pt idx="9">
                  <c:v>16390.12990449411</c:v>
                </c:pt>
                <c:pt idx="10">
                  <c:v>18037.90342692601</c:v>
                </c:pt>
                <c:pt idx="11">
                  <c:v>17985.62287438104</c:v>
                </c:pt>
                <c:pt idx="12">
                  <c:v>18702.37631927956</c:v>
                </c:pt>
                <c:pt idx="13">
                  <c:v>19502.4524573889</c:v>
                </c:pt>
                <c:pt idx="14">
                  <c:v>19858.25383974333</c:v>
                </c:pt>
                <c:pt idx="15">
                  <c:v>20676.92162429522</c:v>
                </c:pt>
                <c:pt idx="16">
                  <c:v>21403.84141845061</c:v>
                </c:pt>
                <c:pt idx="17">
                  <c:v>22551.22397721696</c:v>
                </c:pt>
                <c:pt idx="18">
                  <c:v>23935.63138617989</c:v>
                </c:pt>
                <c:pt idx="19">
                  <c:v>24807.83738582243</c:v>
                </c:pt>
                <c:pt idx="20">
                  <c:v>26663.82551338623</c:v>
                </c:pt>
                <c:pt idx="21">
                  <c:v>26993.16042508507</c:v>
                </c:pt>
                <c:pt idx="22">
                  <c:v>26597.19312728016</c:v>
                </c:pt>
                <c:pt idx="23">
                  <c:v>25665.12649033136</c:v>
                </c:pt>
                <c:pt idx="24">
                  <c:v>25442.20488501922</c:v>
                </c:pt>
                <c:pt idx="25">
                  <c:v>27170.90319125648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718512"/>
        <c:axId val="1906101808"/>
      </c:lineChart>
      <c:catAx>
        <c:axId val="190571851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906101808"/>
        <c:crosses val="autoZero"/>
        <c:auto val="1"/>
        <c:lblAlgn val="ctr"/>
        <c:lblOffset val="100"/>
        <c:noMultiLvlLbl val="0"/>
      </c:catAx>
      <c:valAx>
        <c:axId val="190610180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90571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515575374883"/>
          <c:y val="0.00672588812222848"/>
          <c:w val="0.199630691789232"/>
          <c:h val="0.9648823573181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514201267283438"/>
          <c:y val="0.345086567055818"/>
          <c:w val="0.577850329519459"/>
          <c:h val="0.474938663391351"/>
        </c:manualLayout>
      </c:layout>
      <c:pieChart>
        <c:varyColors val="1"/>
        <c:ser>
          <c:idx val="0"/>
          <c:order val="0"/>
          <c:tx>
            <c:strRef>
              <c:f>Hárok1!$E$233</c:f>
              <c:strCache>
                <c:ptCount val="1"/>
                <c:pt idx="0">
                  <c:v>1994</c:v>
                </c:pt>
              </c:strCache>
            </c:strRef>
          </c:tx>
          <c:dPt>
            <c:idx val="1"/>
            <c:bubble3D val="0"/>
            <c:spPr>
              <a:ln w="19050">
                <a:solidFill>
                  <a:sysClr val="windowText" lastClr="000000"/>
                </a:solidFill>
              </a:ln>
            </c:spPr>
          </c:dPt>
          <c:cat>
            <c:strRef>
              <c:f>Hárok1!$D$234:$D$247</c:f>
              <c:strCache>
                <c:ptCount val="14"/>
                <c:pt idx="0">
                  <c:v>USA                           </c:v>
                </c:pt>
                <c:pt idx="1">
                  <c:v>China, P. R.                  </c:v>
                </c:pt>
                <c:pt idx="2">
                  <c:v>Indonesia                     </c:v>
                </c:pt>
                <c:pt idx="3">
                  <c:v>Japan                         </c:v>
                </c:pt>
                <c:pt idx="4">
                  <c:v>Korea, South                  </c:v>
                </c:pt>
                <c:pt idx="5">
                  <c:v>Malaysia                      </c:v>
                </c:pt>
                <c:pt idx="6">
                  <c:v>Philippines                   </c:v>
                </c:pt>
                <c:pt idx="7">
                  <c:v>Singapore                     </c:v>
                </c:pt>
                <c:pt idx="8">
                  <c:v>Taiwan                        </c:v>
                </c:pt>
                <c:pt idx="9">
                  <c:v>Thailand                      </c:v>
                </c:pt>
                <c:pt idx="10">
                  <c:v>Viet Nam                      </c:v>
                </c:pt>
                <c:pt idx="11">
                  <c:v>India                         </c:v>
                </c:pt>
                <c:pt idx="12">
                  <c:v>Australia                     </c:v>
                </c:pt>
                <c:pt idx="13">
                  <c:v>Russia/USSR</c:v>
                </c:pt>
              </c:strCache>
            </c:strRef>
          </c:cat>
          <c:val>
            <c:numRef>
              <c:f>Hárok1!$E$234:$E$247</c:f>
              <c:numCache>
                <c:formatCode>0</c:formatCode>
                <c:ptCount val="14"/>
                <c:pt idx="0">
                  <c:v>437144.5532861079</c:v>
                </c:pt>
                <c:pt idx="1">
                  <c:v>22329.12174288769</c:v>
                </c:pt>
                <c:pt idx="2">
                  <c:v>3280.98926526718</c:v>
                </c:pt>
                <c:pt idx="3">
                  <c:v>56180.89610958428</c:v>
                </c:pt>
                <c:pt idx="4">
                  <c:v>17695.18014239378</c:v>
                </c:pt>
                <c:pt idx="5">
                  <c:v>2815.479538046107</c:v>
                </c:pt>
                <c:pt idx="6">
                  <c:v>2034.998423131608</c:v>
                </c:pt>
                <c:pt idx="7">
                  <c:v>4460.088950818312</c:v>
                </c:pt>
                <c:pt idx="8">
                  <c:v>13288.66339482129</c:v>
                </c:pt>
                <c:pt idx="9">
                  <c:v>5202.318884078674</c:v>
                </c:pt>
                <c:pt idx="10">
                  <c:v>796.0951237895329</c:v>
                </c:pt>
                <c:pt idx="11">
                  <c:v>19039.76588538328</c:v>
                </c:pt>
                <c:pt idx="12">
                  <c:v>16832.40664490498</c:v>
                </c:pt>
                <c:pt idx="13">
                  <c:v>51440.8755591248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4595899272504"/>
          <c:y val="0.0890220327753804"/>
          <c:w val="0.347356758875679"/>
          <c:h val="0.8987009647469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496811444942481"/>
          <c:y val="0.335497080499321"/>
          <c:w val="0.562788147081793"/>
          <c:h val="0.478749707686904"/>
        </c:manualLayout>
      </c:layout>
      <c:pieChart>
        <c:varyColors val="1"/>
        <c:ser>
          <c:idx val="0"/>
          <c:order val="0"/>
          <c:tx>
            <c:strRef>
              <c:f>Hárok1!$G$253</c:f>
              <c:strCache>
                <c:ptCount val="1"/>
                <c:pt idx="0">
                  <c:v>2014</c:v>
                </c:pt>
              </c:strCache>
            </c:strRef>
          </c:tx>
          <c:dPt>
            <c:idx val="1"/>
            <c:bubble3D val="0"/>
            <c:spPr>
              <a:ln w="19050">
                <a:solidFill>
                  <a:sysClr val="windowText" lastClr="000000"/>
                </a:solidFill>
              </a:ln>
            </c:spPr>
          </c:dPt>
          <c:cat>
            <c:strRef>
              <c:f>Hárok1!$F$254:$F$267</c:f>
              <c:strCache>
                <c:ptCount val="14"/>
                <c:pt idx="0">
                  <c:v>USA                           </c:v>
                </c:pt>
                <c:pt idx="1">
                  <c:v>China, P. R.                  </c:v>
                </c:pt>
                <c:pt idx="2">
                  <c:v>Indonesia                     </c:v>
                </c:pt>
                <c:pt idx="3">
                  <c:v>Japan                         </c:v>
                </c:pt>
                <c:pt idx="4">
                  <c:v>Korea, South                  </c:v>
                </c:pt>
                <c:pt idx="5">
                  <c:v>Malaysia                      </c:v>
                </c:pt>
                <c:pt idx="6">
                  <c:v>Philippines                   </c:v>
                </c:pt>
                <c:pt idx="7">
                  <c:v>Singapore                     </c:v>
                </c:pt>
                <c:pt idx="8">
                  <c:v>Taiwan                        </c:v>
                </c:pt>
                <c:pt idx="9">
                  <c:v>Thailand                      </c:v>
                </c:pt>
                <c:pt idx="10">
                  <c:v>Viet Nam                      </c:v>
                </c:pt>
                <c:pt idx="11">
                  <c:v>India                         </c:v>
                </c:pt>
                <c:pt idx="12">
                  <c:v>Australia                     </c:v>
                </c:pt>
                <c:pt idx="13">
                  <c:v>Russia/USSR</c:v>
                </c:pt>
              </c:strCache>
            </c:strRef>
          </c:cat>
          <c:val>
            <c:numRef>
              <c:f>Hárok1!$G$254:$G$267</c:f>
              <c:numCache>
                <c:formatCode>0</c:formatCode>
                <c:ptCount val="14"/>
                <c:pt idx="0">
                  <c:v>577510.7765351023</c:v>
                </c:pt>
                <c:pt idx="1">
                  <c:v>190973.5174962237</c:v>
                </c:pt>
                <c:pt idx="2">
                  <c:v>8075.978271620882</c:v>
                </c:pt>
                <c:pt idx="3">
                  <c:v>59033.13173740717</c:v>
                </c:pt>
                <c:pt idx="4">
                  <c:v>33142.1709564542</c:v>
                </c:pt>
                <c:pt idx="5">
                  <c:v>4926.209118247109</c:v>
                </c:pt>
                <c:pt idx="6">
                  <c:v>3039.304415349214</c:v>
                </c:pt>
                <c:pt idx="7">
                  <c:v>9138.223985833532</c:v>
                </c:pt>
                <c:pt idx="8">
                  <c:v>10135.20754274614</c:v>
                </c:pt>
                <c:pt idx="9">
                  <c:v>5681.536817675007</c:v>
                </c:pt>
                <c:pt idx="10">
                  <c:v>3587.074037597322</c:v>
                </c:pt>
                <c:pt idx="11">
                  <c:v>49999.12745206036</c:v>
                </c:pt>
                <c:pt idx="12">
                  <c:v>27170.90319125648</c:v>
                </c:pt>
                <c:pt idx="13">
                  <c:v>91693.8866886072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6018694619928"/>
          <c:y val="0.123600413972823"/>
          <c:w val="0.346882499292306"/>
          <c:h val="0.87564842078323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25217147589662"/>
          <c:y val="0.0320759659851212"/>
          <c:w val="0.753092459423701"/>
          <c:h val="0.8944963740004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Central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2003.0</c:v>
                </c:pt>
                <c:pt idx="1">
                  <c:v>2005.0</c:v>
                </c:pt>
                <c:pt idx="2">
                  <c:v>2007.0</c:v>
                </c:pt>
                <c:pt idx="3">
                  <c:v>2009.0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85.0</c:v>
                </c:pt>
                <c:pt idx="1">
                  <c:v>80.0</c:v>
                </c:pt>
                <c:pt idx="2">
                  <c:v>90.0</c:v>
                </c:pt>
                <c:pt idx="3">
                  <c:v>95.0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Provincial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2003.0</c:v>
                </c:pt>
                <c:pt idx="1">
                  <c:v>2005.0</c:v>
                </c:pt>
                <c:pt idx="2">
                  <c:v>2007.0</c:v>
                </c:pt>
                <c:pt idx="3">
                  <c:v>2009.0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75.0</c:v>
                </c:pt>
                <c:pt idx="1">
                  <c:v>75.0</c:v>
                </c:pt>
                <c:pt idx="2">
                  <c:v>85.0</c:v>
                </c:pt>
                <c:pt idx="3">
                  <c:v>90.0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District/County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2003.0</c:v>
                </c:pt>
                <c:pt idx="1">
                  <c:v>2005.0</c:v>
                </c:pt>
                <c:pt idx="2">
                  <c:v>2007.0</c:v>
                </c:pt>
                <c:pt idx="3">
                  <c:v>2009.0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52.0</c:v>
                </c:pt>
                <c:pt idx="1">
                  <c:v>60.0</c:v>
                </c:pt>
                <c:pt idx="2">
                  <c:v>75.0</c:v>
                </c:pt>
                <c:pt idx="3">
                  <c:v>75.0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Township/Village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2003.0</c:v>
                </c:pt>
                <c:pt idx="1">
                  <c:v>2005.0</c:v>
                </c:pt>
                <c:pt idx="2">
                  <c:v>2007.0</c:v>
                </c:pt>
                <c:pt idx="3">
                  <c:v>2009.0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43.0</c:v>
                </c:pt>
                <c:pt idx="1">
                  <c:v>55.0</c:v>
                </c:pt>
                <c:pt idx="2">
                  <c:v>60.0</c:v>
                </c:pt>
                <c:pt idx="3">
                  <c:v>62.0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0152672"/>
        <c:axId val="1900180080"/>
      </c:barChart>
      <c:catAx>
        <c:axId val="190015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00180080"/>
        <c:crosses val="autoZero"/>
        <c:auto val="1"/>
        <c:lblAlgn val="ctr"/>
        <c:lblOffset val="100"/>
        <c:noMultiLvlLbl val="0"/>
      </c:catAx>
      <c:valAx>
        <c:axId val="190018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0152672"/>
        <c:crosses val="autoZero"/>
        <c:crossBetween val="between"/>
        <c:majorUnit val="20.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736831507173"/>
          <c:y val="0.0444022191977364"/>
          <c:w val="0.637773403324597"/>
          <c:h val="0.855408900849677"/>
        </c:manualLayout>
      </c:layout>
      <c:lineChart>
        <c:grouping val="standard"/>
        <c:varyColors val="0"/>
        <c:ser>
          <c:idx val="0"/>
          <c:order val="0"/>
          <c:tx>
            <c:strRef>
              <c:f>Hárok1!$B$24</c:f>
              <c:strCache>
                <c:ptCount val="1"/>
                <c:pt idx="0">
                  <c:v>Australia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Hárok1!$C$24:$AA$24</c:f>
              <c:numCache>
                <c:formatCode>General</c:formatCode>
                <c:ptCount val="25"/>
                <c:pt idx="0">
                  <c:v>3.10954982685648E11</c:v>
                </c:pt>
                <c:pt idx="1">
                  <c:v>3.25574915626717E11</c:v>
                </c:pt>
                <c:pt idx="2">
                  <c:v>3.25253403060832E11</c:v>
                </c:pt>
                <c:pt idx="3">
                  <c:v>3.11950534007869E11</c:v>
                </c:pt>
                <c:pt idx="4">
                  <c:v>3.228052576963E11</c:v>
                </c:pt>
                <c:pt idx="5">
                  <c:v>3.67949212949213E11</c:v>
                </c:pt>
                <c:pt idx="6">
                  <c:v>4.0133535660091E11</c:v>
                </c:pt>
                <c:pt idx="7">
                  <c:v>4.35571294412271E11</c:v>
                </c:pt>
                <c:pt idx="8">
                  <c:v>3.9929390219087E11</c:v>
                </c:pt>
                <c:pt idx="9">
                  <c:v>3.88672139365835E11</c:v>
                </c:pt>
                <c:pt idx="10">
                  <c:v>4.14951956289643E11</c:v>
                </c:pt>
                <c:pt idx="11">
                  <c:v>3.78459268004723E11</c:v>
                </c:pt>
                <c:pt idx="12">
                  <c:v>3.94196316450398E11</c:v>
                </c:pt>
                <c:pt idx="13">
                  <c:v>4.66348281887012E11</c:v>
                </c:pt>
                <c:pt idx="14">
                  <c:v>6.12695262483995E11</c:v>
                </c:pt>
                <c:pt idx="15">
                  <c:v>6.93075477371824E11</c:v>
                </c:pt>
                <c:pt idx="16">
                  <c:v>7.4688080263552E11</c:v>
                </c:pt>
                <c:pt idx="17">
                  <c:v>8.53053309256497E11</c:v>
                </c:pt>
                <c:pt idx="18">
                  <c:v>1.05455774395703E12</c:v>
                </c:pt>
                <c:pt idx="19">
                  <c:v>9.26563834486821E11</c:v>
                </c:pt>
                <c:pt idx="20">
                  <c:v>1.14225050647406E12</c:v>
                </c:pt>
                <c:pt idx="21">
                  <c:v>1.38991915606822E12</c:v>
                </c:pt>
                <c:pt idx="22">
                  <c:v>1.53747783048051E12</c:v>
                </c:pt>
                <c:pt idx="23">
                  <c:v>1.56395095926952E12</c:v>
                </c:pt>
                <c:pt idx="24">
                  <c:v>1.45467547966584E12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Hárok1!$B$25</c:f>
              <c:strCache>
                <c:ptCount val="1"/>
                <c:pt idx="0">
                  <c:v>China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Hárok1!$C$25:$AA$25</c:f>
              <c:numCache>
                <c:formatCode>General</c:formatCode>
                <c:ptCount val="25"/>
                <c:pt idx="0">
                  <c:v>3.589732300484E11</c:v>
                </c:pt>
                <c:pt idx="1">
                  <c:v>3.81454703832753E11</c:v>
                </c:pt>
                <c:pt idx="2">
                  <c:v>4.24934065934066E11</c:v>
                </c:pt>
                <c:pt idx="3">
                  <c:v>4.4287459638712E11</c:v>
                </c:pt>
                <c:pt idx="4">
                  <c:v>5.62261129868774E11</c:v>
                </c:pt>
                <c:pt idx="5">
                  <c:v>7.32032045217766E11</c:v>
                </c:pt>
                <c:pt idx="6">
                  <c:v>8.60844098049121E11</c:v>
                </c:pt>
                <c:pt idx="7">
                  <c:v>9.5815942483534E11</c:v>
                </c:pt>
                <c:pt idx="8">
                  <c:v>1.02527690207873E12</c:v>
                </c:pt>
                <c:pt idx="9">
                  <c:v>1.0894471087059E12</c:v>
                </c:pt>
                <c:pt idx="10">
                  <c:v>1.20526067839196E12</c:v>
                </c:pt>
                <c:pt idx="11">
                  <c:v>1.33223471988982E12</c:v>
                </c:pt>
                <c:pt idx="12">
                  <c:v>1.46190648785792E12</c:v>
                </c:pt>
                <c:pt idx="13">
                  <c:v>1.64992871813459E12</c:v>
                </c:pt>
                <c:pt idx="14">
                  <c:v>1.94174560216509E12</c:v>
                </c:pt>
                <c:pt idx="15">
                  <c:v>2.26859890411628E12</c:v>
                </c:pt>
                <c:pt idx="16">
                  <c:v>2.7297840319061E12</c:v>
                </c:pt>
                <c:pt idx="17">
                  <c:v>3.5230943148209E12</c:v>
                </c:pt>
                <c:pt idx="18">
                  <c:v>4.55843107343819E12</c:v>
                </c:pt>
                <c:pt idx="19">
                  <c:v>5.05941973826741E12</c:v>
                </c:pt>
                <c:pt idx="20">
                  <c:v>6.03965850848559E12</c:v>
                </c:pt>
                <c:pt idx="21">
                  <c:v>7.49243209781011E12</c:v>
                </c:pt>
                <c:pt idx="22">
                  <c:v>8.46162316271406E12</c:v>
                </c:pt>
                <c:pt idx="23">
                  <c:v>9.4906026001485E12</c:v>
                </c:pt>
                <c:pt idx="24">
                  <c:v>1.03548317293404E13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Hárok1!$B$26</c:f>
              <c:strCache>
                <c:ptCount val="1"/>
                <c:pt idx="0">
                  <c:v>Indonesia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Hárok1!$C$26:$AA$26</c:f>
              <c:numCache>
                <c:formatCode>General</c:formatCode>
                <c:ptCount val="25"/>
                <c:pt idx="0">
                  <c:v>1.14426498045009E11</c:v>
                </c:pt>
                <c:pt idx="1">
                  <c:v>1.28167999846437E11</c:v>
                </c:pt>
                <c:pt idx="2">
                  <c:v>1.3911627005214E11</c:v>
                </c:pt>
                <c:pt idx="3">
                  <c:v>1.58006849878612E11</c:v>
                </c:pt>
                <c:pt idx="4">
                  <c:v>1.7689214824348E11</c:v>
                </c:pt>
                <c:pt idx="5">
                  <c:v>2.02132032843807E11</c:v>
                </c:pt>
                <c:pt idx="6">
                  <c:v>2.27369671349161E11</c:v>
                </c:pt>
                <c:pt idx="7">
                  <c:v>2.15748854646903E11</c:v>
                </c:pt>
                <c:pt idx="8">
                  <c:v>9.54455480173104E10</c:v>
                </c:pt>
                <c:pt idx="9">
                  <c:v>1.4000135252729E11</c:v>
                </c:pt>
                <c:pt idx="10">
                  <c:v>1.65021012261411E11</c:v>
                </c:pt>
                <c:pt idx="11">
                  <c:v>1.60446947638235E11</c:v>
                </c:pt>
                <c:pt idx="12">
                  <c:v>1.95660611033849E11</c:v>
                </c:pt>
                <c:pt idx="13">
                  <c:v>2.34772458818096E11</c:v>
                </c:pt>
                <c:pt idx="14">
                  <c:v>2.5683688330441E11</c:v>
                </c:pt>
                <c:pt idx="15">
                  <c:v>2.85868619205805E11</c:v>
                </c:pt>
                <c:pt idx="16">
                  <c:v>3.64570515631493E11</c:v>
                </c:pt>
                <c:pt idx="17">
                  <c:v>4.32216737774861E11</c:v>
                </c:pt>
                <c:pt idx="18">
                  <c:v>5.10228634992258E11</c:v>
                </c:pt>
                <c:pt idx="19">
                  <c:v>5.39580085612401E11</c:v>
                </c:pt>
                <c:pt idx="20">
                  <c:v>7.55094157594526E11</c:v>
                </c:pt>
                <c:pt idx="21">
                  <c:v>8.92969104529574E11</c:v>
                </c:pt>
                <c:pt idx="22">
                  <c:v>9.17869913364916E11</c:v>
                </c:pt>
                <c:pt idx="23">
                  <c:v>9.10478729099036E11</c:v>
                </c:pt>
                <c:pt idx="24">
                  <c:v>8.88538201025345E11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Hárok1!$B$27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Hárok1!$C$27:$AA$27</c:f>
              <c:numCache>
                <c:formatCode>General</c:formatCode>
                <c:ptCount val="25"/>
                <c:pt idx="0">
                  <c:v>3.26608014285316E11</c:v>
                </c:pt>
                <c:pt idx="1">
                  <c:v>2.74842161318346E11</c:v>
                </c:pt>
                <c:pt idx="2">
                  <c:v>2.93262722482423E11</c:v>
                </c:pt>
                <c:pt idx="3">
                  <c:v>2.84194018792066E11</c:v>
                </c:pt>
                <c:pt idx="4">
                  <c:v>3.33014993709731E11</c:v>
                </c:pt>
                <c:pt idx="5">
                  <c:v>3.6660019339135E11</c:v>
                </c:pt>
                <c:pt idx="6">
                  <c:v>3.99787263892645E11</c:v>
                </c:pt>
                <c:pt idx="7">
                  <c:v>4.2316079904086E11</c:v>
                </c:pt>
                <c:pt idx="8">
                  <c:v>4.28740690379961E11</c:v>
                </c:pt>
                <c:pt idx="9">
                  <c:v>4.66866720520975E11</c:v>
                </c:pt>
                <c:pt idx="10">
                  <c:v>4.76609148165173E11</c:v>
                </c:pt>
                <c:pt idx="11">
                  <c:v>4.93954161367563E11</c:v>
                </c:pt>
                <c:pt idx="12">
                  <c:v>5.23968381476715E11</c:v>
                </c:pt>
                <c:pt idx="13">
                  <c:v>6.18356467437027E11</c:v>
                </c:pt>
                <c:pt idx="14">
                  <c:v>7.21584805204776E11</c:v>
                </c:pt>
                <c:pt idx="15">
                  <c:v>8.3421469956814E11</c:v>
                </c:pt>
                <c:pt idx="16">
                  <c:v>9.49116769619215E11</c:v>
                </c:pt>
                <c:pt idx="17">
                  <c:v>1.23869917007786E12</c:v>
                </c:pt>
                <c:pt idx="18">
                  <c:v>1.22409706946046E12</c:v>
                </c:pt>
                <c:pt idx="19">
                  <c:v>1.36537147404892E12</c:v>
                </c:pt>
                <c:pt idx="20">
                  <c:v>1.70845887683018E12</c:v>
                </c:pt>
                <c:pt idx="21">
                  <c:v>1.83581444958535E12</c:v>
                </c:pt>
                <c:pt idx="22">
                  <c:v>1.83178151547209E12</c:v>
                </c:pt>
                <c:pt idx="23">
                  <c:v>1.86180161547785E12</c:v>
                </c:pt>
                <c:pt idx="24">
                  <c:v>2.04851743887354E12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Hárok1!$B$28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Hárok1!$C$28:$AA$28</c:f>
              <c:numCache>
                <c:formatCode>General</c:formatCode>
                <c:ptCount val="25"/>
                <c:pt idx="0">
                  <c:v>3.10369809997341E12</c:v>
                </c:pt>
                <c:pt idx="1">
                  <c:v>3.53680094289519E12</c:v>
                </c:pt>
                <c:pt idx="2">
                  <c:v>3.85279437159429E12</c:v>
                </c:pt>
                <c:pt idx="3">
                  <c:v>4.41496278690136E12</c:v>
                </c:pt>
                <c:pt idx="4">
                  <c:v>4.85034801649189E12</c:v>
                </c:pt>
                <c:pt idx="5">
                  <c:v>5.33392551105895E12</c:v>
                </c:pt>
                <c:pt idx="6">
                  <c:v>4.70618712601961E12</c:v>
                </c:pt>
                <c:pt idx="7">
                  <c:v>4.32427810686589E12</c:v>
                </c:pt>
                <c:pt idx="8">
                  <c:v>3.91457488734222E12</c:v>
                </c:pt>
                <c:pt idx="9">
                  <c:v>4.43259928292252E12</c:v>
                </c:pt>
                <c:pt idx="10">
                  <c:v>4.73119876027114E12</c:v>
                </c:pt>
                <c:pt idx="11">
                  <c:v>4.15985991809355E12</c:v>
                </c:pt>
                <c:pt idx="12">
                  <c:v>3.98081953615976E12</c:v>
                </c:pt>
                <c:pt idx="13">
                  <c:v>4.3029391849638E12</c:v>
                </c:pt>
                <c:pt idx="14">
                  <c:v>4.65580305565055E12</c:v>
                </c:pt>
                <c:pt idx="15">
                  <c:v>4.57186744113041E12</c:v>
                </c:pt>
                <c:pt idx="16">
                  <c:v>4.35675021259801E12</c:v>
                </c:pt>
                <c:pt idx="17">
                  <c:v>4.35634779433307E12</c:v>
                </c:pt>
                <c:pt idx="18">
                  <c:v>4.84918464195357E12</c:v>
                </c:pt>
                <c:pt idx="19">
                  <c:v>5.0351415676589E12</c:v>
                </c:pt>
                <c:pt idx="20">
                  <c:v>5.49538561789202E12</c:v>
                </c:pt>
                <c:pt idx="21">
                  <c:v>5.90563233801546E12</c:v>
                </c:pt>
                <c:pt idx="22">
                  <c:v>5.95447660396152E12</c:v>
                </c:pt>
                <c:pt idx="23">
                  <c:v>4.9195631083725E12</c:v>
                </c:pt>
                <c:pt idx="24">
                  <c:v>4.60146120688508E12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Hárok1!$B$29</c:f>
              <c:strCache>
                <c:ptCount val="1"/>
                <c:pt idx="0">
                  <c:v>Korea, Rep.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Hárok1!$C$29:$AA$29</c:f>
              <c:numCache>
                <c:formatCode>General</c:formatCode>
                <c:ptCount val="25"/>
                <c:pt idx="0">
                  <c:v>2.84757121057986E11</c:v>
                </c:pt>
                <c:pt idx="1">
                  <c:v>3.32324538078679E11</c:v>
                </c:pt>
                <c:pt idx="2">
                  <c:v>3.56117978607571E11</c:v>
                </c:pt>
                <c:pt idx="3">
                  <c:v>3.91963073243051E11</c:v>
                </c:pt>
                <c:pt idx="4">
                  <c:v>4.58704213081088E11</c:v>
                </c:pt>
                <c:pt idx="5">
                  <c:v>5.59329547369922E11</c:v>
                </c:pt>
                <c:pt idx="6">
                  <c:v>6.03413139412021E11</c:v>
                </c:pt>
                <c:pt idx="7">
                  <c:v>5.60485235837652E11</c:v>
                </c:pt>
                <c:pt idx="8">
                  <c:v>3.76481975682155E11</c:v>
                </c:pt>
                <c:pt idx="9">
                  <c:v>4.86315001429989E11</c:v>
                </c:pt>
                <c:pt idx="10">
                  <c:v>5.61633037419537E11</c:v>
                </c:pt>
                <c:pt idx="11">
                  <c:v>5.33051998853593E11</c:v>
                </c:pt>
                <c:pt idx="12">
                  <c:v>6.09020054512465E11</c:v>
                </c:pt>
                <c:pt idx="13">
                  <c:v>6.80520807982477E11</c:v>
                </c:pt>
                <c:pt idx="14">
                  <c:v>7.64880644710649E11</c:v>
                </c:pt>
                <c:pt idx="15">
                  <c:v>8.98137194716188E11</c:v>
                </c:pt>
                <c:pt idx="16">
                  <c:v>1.0117974571385E12</c:v>
                </c:pt>
                <c:pt idx="17">
                  <c:v>1.12267915463241E12</c:v>
                </c:pt>
                <c:pt idx="18">
                  <c:v>1.00221905296754E12</c:v>
                </c:pt>
                <c:pt idx="19">
                  <c:v>9.01934953364711E11</c:v>
                </c:pt>
                <c:pt idx="20">
                  <c:v>1.09449933870272E12</c:v>
                </c:pt>
                <c:pt idx="21">
                  <c:v>1.20246368263385E12</c:v>
                </c:pt>
                <c:pt idx="22">
                  <c:v>1.22280719571249E12</c:v>
                </c:pt>
                <c:pt idx="23">
                  <c:v>1.30560498127191E12</c:v>
                </c:pt>
                <c:pt idx="24">
                  <c:v>1.41038298861648E12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Hárok1!$B$30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Hárok1!$C$30:$AA$30</c:f>
              <c:numCache>
                <c:formatCode>General</c:formatCode>
                <c:ptCount val="25"/>
                <c:pt idx="0">
                  <c:v>4.40241779146074E10</c:v>
                </c:pt>
                <c:pt idx="1">
                  <c:v>4.91427844050044E10</c:v>
                </c:pt>
                <c:pt idx="2">
                  <c:v>5.91671574979386E10</c:v>
                </c:pt>
                <c:pt idx="3">
                  <c:v>6.68944485451226E10</c:v>
                </c:pt>
                <c:pt idx="4">
                  <c:v>7.44779759183052E10</c:v>
                </c:pt>
                <c:pt idx="5">
                  <c:v>8.87049441786284E10</c:v>
                </c:pt>
                <c:pt idx="6">
                  <c:v>1.0085499642261E11</c:v>
                </c:pt>
                <c:pt idx="7">
                  <c:v>1.00005323301867E11</c:v>
                </c:pt>
                <c:pt idx="8">
                  <c:v>7.21677537708928E10</c:v>
                </c:pt>
                <c:pt idx="9">
                  <c:v>7.9148947368421E10</c:v>
                </c:pt>
                <c:pt idx="10">
                  <c:v>9.37897368421053E10</c:v>
                </c:pt>
                <c:pt idx="11">
                  <c:v>9.2783947368421E10</c:v>
                </c:pt>
                <c:pt idx="12">
                  <c:v>1.00845263157895E11</c:v>
                </c:pt>
                <c:pt idx="13">
                  <c:v>1.10202368421053E11</c:v>
                </c:pt>
                <c:pt idx="14">
                  <c:v>1.24749736842105E11</c:v>
                </c:pt>
                <c:pt idx="15">
                  <c:v>1.43534102611497E11</c:v>
                </c:pt>
                <c:pt idx="16">
                  <c:v>1.62690965596205E11</c:v>
                </c:pt>
                <c:pt idx="17">
                  <c:v>1.935478240633E11</c:v>
                </c:pt>
                <c:pt idx="18">
                  <c:v>2.30813597937526E11</c:v>
                </c:pt>
                <c:pt idx="19">
                  <c:v>2.02257586267556E11</c:v>
                </c:pt>
                <c:pt idx="20">
                  <c:v>2.55016919685822E11</c:v>
                </c:pt>
                <c:pt idx="21">
                  <c:v>2.97951960784314E11</c:v>
                </c:pt>
                <c:pt idx="22">
                  <c:v>3.14442825692826E11</c:v>
                </c:pt>
                <c:pt idx="23">
                  <c:v>3.23342854422546E11</c:v>
                </c:pt>
                <c:pt idx="24">
                  <c:v>3.38103822298268E11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Hárok1!$B$31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Hárok1!$C$31:$AA$31</c:f>
              <c:numCache>
                <c:formatCode>General</c:formatCode>
                <c:ptCount val="25"/>
                <c:pt idx="0">
                  <c:v>4.43115952298593E10</c:v>
                </c:pt>
                <c:pt idx="1">
                  <c:v>4.54175613022498E10</c:v>
                </c:pt>
                <c:pt idx="2">
                  <c:v>5.29763449289564E10</c:v>
                </c:pt>
                <c:pt idx="3">
                  <c:v>5.4368083953112E10</c:v>
                </c:pt>
                <c:pt idx="4">
                  <c:v>6.40844601244644E10</c:v>
                </c:pt>
                <c:pt idx="5">
                  <c:v>7.41199872445012E10</c:v>
                </c:pt>
                <c:pt idx="6">
                  <c:v>8.28481406180266E10</c:v>
                </c:pt>
                <c:pt idx="7">
                  <c:v>8.23442605706685E10</c:v>
                </c:pt>
                <c:pt idx="8">
                  <c:v>7.22070252194752E10</c:v>
                </c:pt>
                <c:pt idx="9">
                  <c:v>8.29951470899742E10</c:v>
                </c:pt>
                <c:pt idx="10">
                  <c:v>8.10262971442795E10</c:v>
                </c:pt>
                <c:pt idx="11">
                  <c:v>7.62620720222148E10</c:v>
                </c:pt>
                <c:pt idx="12">
                  <c:v>8.13576029501818E10</c:v>
                </c:pt>
                <c:pt idx="13">
                  <c:v>8.39082064560645E10</c:v>
                </c:pt>
                <c:pt idx="14">
                  <c:v>9.13712397648818E10</c:v>
                </c:pt>
                <c:pt idx="15">
                  <c:v>1.030715854626E11</c:v>
                </c:pt>
                <c:pt idx="16">
                  <c:v>1.22210719245902E11</c:v>
                </c:pt>
                <c:pt idx="17">
                  <c:v>1.49359920005894E11</c:v>
                </c:pt>
                <c:pt idx="18">
                  <c:v>1.74195135053121E11</c:v>
                </c:pt>
                <c:pt idx="19">
                  <c:v>1.68334599538168E11</c:v>
                </c:pt>
                <c:pt idx="20">
                  <c:v>1.99590774784581E11</c:v>
                </c:pt>
                <c:pt idx="21">
                  <c:v>2.24143083706777E11</c:v>
                </c:pt>
                <c:pt idx="22">
                  <c:v>2.50092093547532E11</c:v>
                </c:pt>
                <c:pt idx="23">
                  <c:v>2.71927428132554E11</c:v>
                </c:pt>
                <c:pt idx="24">
                  <c:v>2.84777093019065E11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Hárok1!$B$32</c:f>
              <c:strCache>
                <c:ptCount val="1"/>
                <c:pt idx="0">
                  <c:v>Russian Federation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Hárok1!$C$32:$AA$32</c:f>
              <c:numCache>
                <c:formatCode>General</c:formatCode>
                <c:ptCount val="25"/>
                <c:pt idx="0">
                  <c:v>5.16814258695568E11</c:v>
                </c:pt>
                <c:pt idx="1">
                  <c:v>5.17962962962963E11</c:v>
                </c:pt>
                <c:pt idx="2">
                  <c:v>4.60290556900726E11</c:v>
                </c:pt>
                <c:pt idx="3">
                  <c:v>4.35083713850837E11</c:v>
                </c:pt>
                <c:pt idx="4">
                  <c:v>3.95077301248464E11</c:v>
                </c:pt>
                <c:pt idx="5">
                  <c:v>3.95531066563296E11</c:v>
                </c:pt>
                <c:pt idx="6">
                  <c:v>3.91719993756828E11</c:v>
                </c:pt>
                <c:pt idx="7">
                  <c:v>4.04926534140017E11</c:v>
                </c:pt>
                <c:pt idx="8">
                  <c:v>2.70953116950026E11</c:v>
                </c:pt>
                <c:pt idx="9">
                  <c:v>1.95905767668562E11</c:v>
                </c:pt>
                <c:pt idx="10">
                  <c:v>2.5970849626733E11</c:v>
                </c:pt>
                <c:pt idx="11">
                  <c:v>3.06602673980116E11</c:v>
                </c:pt>
                <c:pt idx="12">
                  <c:v>3.45110438692185E11</c:v>
                </c:pt>
                <c:pt idx="13">
                  <c:v>4.30347770731787E11</c:v>
                </c:pt>
                <c:pt idx="14">
                  <c:v>5.91016690742797E11</c:v>
                </c:pt>
                <c:pt idx="15">
                  <c:v>7.64017107992392E11</c:v>
                </c:pt>
                <c:pt idx="16">
                  <c:v>9.89930542278695E11</c:v>
                </c:pt>
                <c:pt idx="17">
                  <c:v>1.29970576482362E12</c:v>
                </c:pt>
                <c:pt idx="18">
                  <c:v>1.66084638762478E12</c:v>
                </c:pt>
                <c:pt idx="19">
                  <c:v>1.22264428220186E12</c:v>
                </c:pt>
                <c:pt idx="20">
                  <c:v>1.52491746844201E12</c:v>
                </c:pt>
                <c:pt idx="21">
                  <c:v>1.90479393248316E12</c:v>
                </c:pt>
                <c:pt idx="22">
                  <c:v>2.01611213364548E12</c:v>
                </c:pt>
                <c:pt idx="23">
                  <c:v>2.07902478297332E12</c:v>
                </c:pt>
                <c:pt idx="24">
                  <c:v>1.86059792276344E12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Hárok1!$B$33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Hárok1!$C$33:$AA$33</c:f>
              <c:numCache>
                <c:formatCode>General</c:formatCode>
                <c:ptCount val="25"/>
                <c:pt idx="0">
                  <c:v>3.61528002700498E10</c:v>
                </c:pt>
                <c:pt idx="1">
                  <c:v>4.54744428364689E10</c:v>
                </c:pt>
                <c:pt idx="2">
                  <c:v>5.21564149785144E10</c:v>
                </c:pt>
                <c:pt idx="3">
                  <c:v>6.06445723480629E10</c:v>
                </c:pt>
                <c:pt idx="4">
                  <c:v>7.37777923268299E10</c:v>
                </c:pt>
                <c:pt idx="5">
                  <c:v>8.789000987724E10</c:v>
                </c:pt>
                <c:pt idx="6">
                  <c:v>9.64037588652482E10</c:v>
                </c:pt>
                <c:pt idx="7">
                  <c:v>1.00163995150862E11</c:v>
                </c:pt>
                <c:pt idx="8">
                  <c:v>8.57076362332696E10</c:v>
                </c:pt>
                <c:pt idx="9">
                  <c:v>8.62831268436578E10</c:v>
                </c:pt>
                <c:pt idx="10">
                  <c:v>9.58339327146172E10</c:v>
                </c:pt>
                <c:pt idx="11">
                  <c:v>8.92862086286767E10</c:v>
                </c:pt>
                <c:pt idx="12">
                  <c:v>9.19411928962359E10</c:v>
                </c:pt>
                <c:pt idx="13">
                  <c:v>9.70013775685914E10</c:v>
                </c:pt>
                <c:pt idx="14">
                  <c:v>1.14188557567152E11</c:v>
                </c:pt>
                <c:pt idx="15">
                  <c:v>1.27417688055756E11</c:v>
                </c:pt>
                <c:pt idx="16">
                  <c:v>1.47797218201272E11</c:v>
                </c:pt>
                <c:pt idx="17">
                  <c:v>1.79981288567447E11</c:v>
                </c:pt>
                <c:pt idx="18">
                  <c:v>1.92225881687752E11</c:v>
                </c:pt>
                <c:pt idx="19">
                  <c:v>1.92408387762118E11</c:v>
                </c:pt>
                <c:pt idx="20">
                  <c:v>2.36421782178218E11</c:v>
                </c:pt>
                <c:pt idx="21">
                  <c:v>2.75364525361743E11</c:v>
                </c:pt>
                <c:pt idx="22">
                  <c:v>2.8993558454029E11</c:v>
                </c:pt>
                <c:pt idx="23">
                  <c:v>3.0224590425957E11</c:v>
                </c:pt>
                <c:pt idx="24">
                  <c:v>3.0785975850367E11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Hárok1!$B$34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Hárok1!$C$34:$AA$34</c:f>
              <c:numCache>
                <c:formatCode>General</c:formatCode>
                <c:ptCount val="25"/>
                <c:pt idx="0">
                  <c:v>5.979589E12</c:v>
                </c:pt>
                <c:pt idx="1">
                  <c:v>6.174043E12</c:v>
                </c:pt>
                <c:pt idx="2">
                  <c:v>6.539299E12</c:v>
                </c:pt>
                <c:pt idx="3">
                  <c:v>6.878718E12</c:v>
                </c:pt>
                <c:pt idx="4">
                  <c:v>7.308755E12</c:v>
                </c:pt>
                <c:pt idx="5">
                  <c:v>7.66406E12</c:v>
                </c:pt>
                <c:pt idx="6">
                  <c:v>8.100201E12</c:v>
                </c:pt>
                <c:pt idx="7">
                  <c:v>8.608515E12</c:v>
                </c:pt>
                <c:pt idx="8">
                  <c:v>9.089168E12</c:v>
                </c:pt>
                <c:pt idx="9">
                  <c:v>9.660624E12</c:v>
                </c:pt>
                <c:pt idx="10">
                  <c:v>1.0284779E13</c:v>
                </c:pt>
                <c:pt idx="11">
                  <c:v>1.0621824E13</c:v>
                </c:pt>
                <c:pt idx="12">
                  <c:v>1.0977514E13</c:v>
                </c:pt>
                <c:pt idx="13">
                  <c:v>1.151067E13</c:v>
                </c:pt>
                <c:pt idx="14">
                  <c:v>1.2274928E13</c:v>
                </c:pt>
                <c:pt idx="15">
                  <c:v>1.3093726E13</c:v>
                </c:pt>
                <c:pt idx="16">
                  <c:v>1.3855888E13</c:v>
                </c:pt>
                <c:pt idx="17">
                  <c:v>1.4477635E13</c:v>
                </c:pt>
                <c:pt idx="18">
                  <c:v>1.4718582E13</c:v>
                </c:pt>
                <c:pt idx="19">
                  <c:v>1.4418739E13</c:v>
                </c:pt>
                <c:pt idx="20">
                  <c:v>1.4964372E13</c:v>
                </c:pt>
                <c:pt idx="21">
                  <c:v>1.5517926E13</c:v>
                </c:pt>
                <c:pt idx="22">
                  <c:v>1.6163158E13</c:v>
                </c:pt>
                <c:pt idx="23">
                  <c:v>1.6768053E13</c:v>
                </c:pt>
                <c:pt idx="24">
                  <c:v>1.7419E13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Hárok1!$B$35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Hárok1!$C$35:$AA$35</c:f>
              <c:numCache>
                <c:formatCode>General</c:formatCode>
                <c:ptCount val="25"/>
                <c:pt idx="0">
                  <c:v>6.47174048631946E9</c:v>
                </c:pt>
                <c:pt idx="1">
                  <c:v>9.61336955385404E9</c:v>
                </c:pt>
                <c:pt idx="2">
                  <c:v>9.86699009631841E9</c:v>
                </c:pt>
                <c:pt idx="3">
                  <c:v>1.3180954014069E10</c:v>
                </c:pt>
                <c:pt idx="4">
                  <c:v>1.62864340940226E10</c:v>
                </c:pt>
                <c:pt idx="5">
                  <c:v>2.07361639152388E10</c:v>
                </c:pt>
                <c:pt idx="6">
                  <c:v>2.4657470331581E10</c:v>
                </c:pt>
                <c:pt idx="7">
                  <c:v>2.68437011367202E10</c:v>
                </c:pt>
                <c:pt idx="8">
                  <c:v>2.72096019958245E10</c:v>
                </c:pt>
                <c:pt idx="9">
                  <c:v>2.86836580047761E10</c:v>
                </c:pt>
                <c:pt idx="10">
                  <c:v>3.3640085727512E10</c:v>
                </c:pt>
                <c:pt idx="11">
                  <c:v>3.52913492773064E10</c:v>
                </c:pt>
                <c:pt idx="12">
                  <c:v>3.7947904054452E10</c:v>
                </c:pt>
                <c:pt idx="13">
                  <c:v>4.27170727775929E10</c:v>
                </c:pt>
                <c:pt idx="14">
                  <c:v>4.94241077098946E10</c:v>
                </c:pt>
                <c:pt idx="15">
                  <c:v>5.76332557393984E10</c:v>
                </c:pt>
                <c:pt idx="16">
                  <c:v>6.63716648170436E10</c:v>
                </c:pt>
                <c:pt idx="17">
                  <c:v>7.74144255322452E10</c:v>
                </c:pt>
                <c:pt idx="18">
                  <c:v>9.91303040991274E10</c:v>
                </c:pt>
                <c:pt idx="19">
                  <c:v>1.06014600963977E11</c:v>
                </c:pt>
                <c:pt idx="20">
                  <c:v>1.1593174990484E11</c:v>
                </c:pt>
                <c:pt idx="21">
                  <c:v>1.35539487317008E11</c:v>
                </c:pt>
                <c:pt idx="22">
                  <c:v>1.55820001920492E11</c:v>
                </c:pt>
                <c:pt idx="23">
                  <c:v>1.71222025389999E11</c:v>
                </c:pt>
                <c:pt idx="24">
                  <c:v>1.86204652922263E11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Hárok1!$B$36</c:f>
              <c:strCache>
                <c:ptCount val="1"/>
                <c:pt idx="0">
                  <c:v>Thailand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Hárok1!$C$36:$AA$36</c:f>
              <c:numCache>
                <c:formatCode>General</c:formatCode>
                <c:ptCount val="25"/>
                <c:pt idx="0">
                  <c:v>8.53431893207519E10</c:v>
                </c:pt>
                <c:pt idx="1">
                  <c:v>9.82346957220341E10</c:v>
                </c:pt>
                <c:pt idx="2">
                  <c:v>1.11452869378467E11</c:v>
                </c:pt>
                <c:pt idx="3">
                  <c:v>1.28889832382818E11</c:v>
                </c:pt>
                <c:pt idx="4">
                  <c:v>1.46683499005964E11</c:v>
                </c:pt>
                <c:pt idx="5">
                  <c:v>1.69278552851272E11</c:v>
                </c:pt>
                <c:pt idx="6">
                  <c:v>1.83035154107494E11</c:v>
                </c:pt>
                <c:pt idx="7">
                  <c:v>1.50180268649387E11</c:v>
                </c:pt>
                <c:pt idx="8">
                  <c:v>1.13675706127265E11</c:v>
                </c:pt>
                <c:pt idx="9">
                  <c:v>1.26668932159508E11</c:v>
                </c:pt>
                <c:pt idx="10">
                  <c:v>1.26392308497749E11</c:v>
                </c:pt>
                <c:pt idx="11">
                  <c:v>1.20296746256631E11</c:v>
                </c:pt>
                <c:pt idx="12">
                  <c:v>1.34300851255002E11</c:v>
                </c:pt>
                <c:pt idx="13">
                  <c:v>1.52280653543725E11</c:v>
                </c:pt>
                <c:pt idx="14">
                  <c:v>1.72895476152592E11</c:v>
                </c:pt>
                <c:pt idx="15">
                  <c:v>1.89318499954003E11</c:v>
                </c:pt>
                <c:pt idx="16">
                  <c:v>2.21758486880313E11</c:v>
                </c:pt>
                <c:pt idx="17">
                  <c:v>2.62942650543772E11</c:v>
                </c:pt>
                <c:pt idx="18">
                  <c:v>2.9138308123182E11</c:v>
                </c:pt>
                <c:pt idx="19">
                  <c:v>2.8157476272976E11</c:v>
                </c:pt>
                <c:pt idx="20">
                  <c:v>3.40923571200889E11</c:v>
                </c:pt>
                <c:pt idx="21">
                  <c:v>3.70608559050496E11</c:v>
                </c:pt>
                <c:pt idx="22">
                  <c:v>3.97471809439856E11</c:v>
                </c:pt>
                <c:pt idx="23">
                  <c:v>4.20166569029487E11</c:v>
                </c:pt>
                <c:pt idx="24">
                  <c:v>4.04823952117932E11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1619680"/>
        <c:axId val="1911622752"/>
      </c:lineChart>
      <c:catAx>
        <c:axId val="191161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11622752"/>
        <c:crosses val="autoZero"/>
        <c:auto val="1"/>
        <c:lblAlgn val="ctr"/>
        <c:lblOffset val="100"/>
        <c:noMultiLvlLbl val="0"/>
      </c:catAx>
      <c:valAx>
        <c:axId val="191162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161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09911955451"/>
          <c:y val="0.0180953796524837"/>
          <c:w val="0.236673367217987"/>
          <c:h val="0.98190462034751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284372561017"/>
          <c:y val="0.0472431658369075"/>
          <c:w val="0.640138618444961"/>
          <c:h val="0.84615766060522"/>
        </c:manualLayout>
      </c:layout>
      <c:lineChart>
        <c:grouping val="standard"/>
        <c:varyColors val="0"/>
        <c:ser>
          <c:idx val="0"/>
          <c:order val="0"/>
          <c:tx>
            <c:strRef>
              <c:f>Hárok1!$D$60</c:f>
              <c:strCache>
                <c:ptCount val="1"/>
                <c:pt idx="0">
                  <c:v>Australia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Hárok1!$E$60:$AC$60</c:f>
              <c:numCache>
                <c:formatCode>General</c:formatCode>
                <c:ptCount val="25"/>
                <c:pt idx="0">
                  <c:v>2.96219677849023E11</c:v>
                </c:pt>
                <c:pt idx="1">
                  <c:v>3.07729685419348E11</c:v>
                </c:pt>
                <c:pt idx="2">
                  <c:v>3.18364363533988E11</c:v>
                </c:pt>
                <c:pt idx="3">
                  <c:v>3.38083597956122E11</c:v>
                </c:pt>
                <c:pt idx="4">
                  <c:v>3.58205529361008E11</c:v>
                </c:pt>
                <c:pt idx="5">
                  <c:v>3.7882742182328E11</c:v>
                </c:pt>
                <c:pt idx="6">
                  <c:v>4.03141233568275E11</c:v>
                </c:pt>
                <c:pt idx="7">
                  <c:v>4.24694359364103E11</c:v>
                </c:pt>
                <c:pt idx="8">
                  <c:v>4.53156970183101E11</c:v>
                </c:pt>
                <c:pt idx="9">
                  <c:v>4.78232005859902E11</c:v>
                </c:pt>
                <c:pt idx="10">
                  <c:v>5.04330170749021E11</c:v>
                </c:pt>
                <c:pt idx="11">
                  <c:v>5.31607945538192E11</c:v>
                </c:pt>
                <c:pt idx="12">
                  <c:v>5.63706425038721E11</c:v>
                </c:pt>
                <c:pt idx="13">
                  <c:v>5.90586839985721E11</c:v>
                </c:pt>
                <c:pt idx="14">
                  <c:v>6.3018101497447E11</c:v>
                </c:pt>
                <c:pt idx="15">
                  <c:v>6.64043660271573E11</c:v>
                </c:pt>
                <c:pt idx="16">
                  <c:v>7.10146815625118E11</c:v>
                </c:pt>
                <c:pt idx="17">
                  <c:v>7.61023108042989E11</c:v>
                </c:pt>
                <c:pt idx="18">
                  <c:v>7.96404910372916E11</c:v>
                </c:pt>
                <c:pt idx="19">
                  <c:v>8.72115376619201E11</c:v>
                </c:pt>
                <c:pt idx="20">
                  <c:v>8.61853267945404E11</c:v>
                </c:pt>
                <c:pt idx="21">
                  <c:v>9.32989069866557E11</c:v>
                </c:pt>
                <c:pt idx="22">
                  <c:v>9.79558023390415E11</c:v>
                </c:pt>
                <c:pt idx="23">
                  <c:v>1.00149990145194E12</c:v>
                </c:pt>
                <c:pt idx="24">
                  <c:v>1.0319447537847E12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Hárok1!$D$61</c:f>
              <c:strCache>
                <c:ptCount val="1"/>
                <c:pt idx="0">
                  <c:v>China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Hárok1!$E$61:$AC$61</c:f>
              <c:numCache>
                <c:formatCode>General</c:formatCode>
                <c:ptCount val="25"/>
                <c:pt idx="0">
                  <c:v>1.1124574420367E12</c:v>
                </c:pt>
                <c:pt idx="1">
                  <c:v>1.25601748523083E12</c:v>
                </c:pt>
                <c:pt idx="2">
                  <c:v>1.46805150797427E12</c:v>
                </c:pt>
                <c:pt idx="3">
                  <c:v>1.71246083132054E12</c:v>
                </c:pt>
                <c:pt idx="4">
                  <c:v>1.97762720899011E12</c:v>
                </c:pt>
                <c:pt idx="5">
                  <c:v>2.24082597773682E12</c:v>
                </c:pt>
                <c:pt idx="6">
                  <c:v>2.50818917039436E12</c:v>
                </c:pt>
                <c:pt idx="7">
                  <c:v>2.78650561345043E12</c:v>
                </c:pt>
                <c:pt idx="8">
                  <c:v>3.03795921693016E12</c:v>
                </c:pt>
                <c:pt idx="9">
                  <c:v>3.31942850602294E12</c:v>
                </c:pt>
                <c:pt idx="10">
                  <c:v>3.68113374929941E12</c:v>
                </c:pt>
                <c:pt idx="11">
                  <c:v>4.07745885568021E12</c:v>
                </c:pt>
                <c:pt idx="12">
                  <c:v>4.51642137742569E12</c:v>
                </c:pt>
                <c:pt idx="13">
                  <c:v>5.0680495663588E12</c:v>
                </c:pt>
                <c:pt idx="14">
                  <c:v>5.73208651432465E12</c:v>
                </c:pt>
                <c:pt idx="15">
                  <c:v>6.58819132228344E12</c:v>
                </c:pt>
                <c:pt idx="16">
                  <c:v>7.6522045015703E12</c:v>
                </c:pt>
                <c:pt idx="17">
                  <c:v>8.97099106864352E12</c:v>
                </c:pt>
                <c:pt idx="18">
                  <c:v>1.00272143168056E13</c:v>
                </c:pt>
                <c:pt idx="19">
                  <c:v>1.10362637886986E13</c:v>
                </c:pt>
                <c:pt idx="20">
                  <c:v>1.23587291180265E13</c:v>
                </c:pt>
                <c:pt idx="21">
                  <c:v>1.38102560923133E13</c:v>
                </c:pt>
                <c:pt idx="22">
                  <c:v>1.51477321723641E13</c:v>
                </c:pt>
                <c:pt idx="23">
                  <c:v>1.65547075755841E13</c:v>
                </c:pt>
                <c:pt idx="24">
                  <c:v>1.80170729195074E13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Hárok1!$D$62</c:f>
              <c:strCache>
                <c:ptCount val="1"/>
                <c:pt idx="0">
                  <c:v>Indonesia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Hárok1!$E$62:$AC$62</c:f>
              <c:numCache>
                <c:formatCode>General</c:formatCode>
                <c:ptCount val="25"/>
                <c:pt idx="0">
                  <c:v>5.25047950735179E11</c:v>
                </c:pt>
                <c:pt idx="1">
                  <c:v>5.90959698671934E11</c:v>
                </c:pt>
                <c:pt idx="2">
                  <c:v>6.48073868471315E11</c:v>
                </c:pt>
                <c:pt idx="3">
                  <c:v>7.11623540414911E11</c:v>
                </c:pt>
                <c:pt idx="4">
                  <c:v>7.81566614271985E11</c:v>
                </c:pt>
                <c:pt idx="5">
                  <c:v>8.64859384226168E11</c:v>
                </c:pt>
                <c:pt idx="6">
                  <c:v>9.47953887816932E11</c:v>
                </c:pt>
                <c:pt idx="7">
                  <c:v>1.00949329744212E12</c:v>
                </c:pt>
                <c:pt idx="8">
                  <c:v>8.86497377871119E11</c:v>
                </c:pt>
                <c:pt idx="9">
                  <c:v>9.07184313260384E11</c:v>
                </c:pt>
                <c:pt idx="10">
                  <c:v>9.73477182950857E11</c:v>
                </c:pt>
                <c:pt idx="11">
                  <c:v>1.03193836537472E12</c:v>
                </c:pt>
                <c:pt idx="12">
                  <c:v>1.09492450397607E12</c:v>
                </c:pt>
                <c:pt idx="13">
                  <c:v>1.17014306513901E12</c:v>
                </c:pt>
                <c:pt idx="14">
                  <c:v>1.26280587664718E12</c:v>
                </c:pt>
                <c:pt idx="15">
                  <c:v>1.37763756196567E12</c:v>
                </c:pt>
                <c:pt idx="16">
                  <c:v>1.4980737003412E12</c:v>
                </c:pt>
                <c:pt idx="17">
                  <c:v>1.63552527317949E12</c:v>
                </c:pt>
                <c:pt idx="18">
                  <c:v>1.76789293816151E12</c:v>
                </c:pt>
                <c:pt idx="19">
                  <c:v>1.86377389043339E12</c:v>
                </c:pt>
                <c:pt idx="20">
                  <c:v>2.00395239863757E12</c:v>
                </c:pt>
                <c:pt idx="21">
                  <c:v>2.17151878477208E12</c:v>
                </c:pt>
                <c:pt idx="22">
                  <c:v>2.34379685330474E12</c:v>
                </c:pt>
                <c:pt idx="23">
                  <c:v>2.51143453934284E12</c:v>
                </c:pt>
                <c:pt idx="24">
                  <c:v>2.67610925836592E12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Hárok1!$D$63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Hárok1!$E$63:$AC$63</c:f>
              <c:numCache>
                <c:formatCode>General</c:formatCode>
                <c:ptCount val="25"/>
                <c:pt idx="0">
                  <c:v>9.97733988118857E11</c:v>
                </c:pt>
                <c:pt idx="1">
                  <c:v>1.04183903141758E12</c:v>
                </c:pt>
                <c:pt idx="2">
                  <c:v>1.12400804854051E12</c:v>
                </c:pt>
                <c:pt idx="3">
                  <c:v>1.20542075056082E12</c:v>
                </c:pt>
                <c:pt idx="4">
                  <c:v>1.31304996909843E12</c:v>
                </c:pt>
                <c:pt idx="5">
                  <c:v>1.44196715697756E12</c:v>
                </c:pt>
                <c:pt idx="6">
                  <c:v>1.57913999646039E12</c:v>
                </c:pt>
                <c:pt idx="7">
                  <c:v>1.67121392252155E12</c:v>
                </c:pt>
                <c:pt idx="8">
                  <c:v>1.7938273580175E12</c:v>
                </c:pt>
                <c:pt idx="9">
                  <c:v>1.98238455172158E12</c:v>
                </c:pt>
                <c:pt idx="10">
                  <c:v>2.1053699740809E12</c:v>
                </c:pt>
                <c:pt idx="11">
                  <c:v>2.25722611138705E12</c:v>
                </c:pt>
                <c:pt idx="12">
                  <c:v>2.37905979310845E12</c:v>
                </c:pt>
                <c:pt idx="13">
                  <c:v>2.61723170770861E12</c:v>
                </c:pt>
                <c:pt idx="14">
                  <c:v>2.9022617570208E12</c:v>
                </c:pt>
                <c:pt idx="15">
                  <c:v>3.27378672892915E12</c:v>
                </c:pt>
                <c:pt idx="16">
                  <c:v>3.6869660825069E12</c:v>
                </c:pt>
                <c:pt idx="17">
                  <c:v>4.15607883059275E12</c:v>
                </c:pt>
                <c:pt idx="18">
                  <c:v>4.40248837813883E12</c:v>
                </c:pt>
                <c:pt idx="19">
                  <c:v>4.81207916006244E12</c:v>
                </c:pt>
                <c:pt idx="20">
                  <c:v>5.37059901692495E12</c:v>
                </c:pt>
                <c:pt idx="21">
                  <c:v>5.84536202080747E12</c:v>
                </c:pt>
                <c:pt idx="22">
                  <c:v>6.25265901327915E12</c:v>
                </c:pt>
                <c:pt idx="23">
                  <c:v>6.78363939088781E12</c:v>
                </c:pt>
                <c:pt idx="24">
                  <c:v>7.38409890397373E12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Hárok1!$D$64</c:f>
              <c:strCache>
                <c:ptCount val="1"/>
                <c:pt idx="0">
                  <c:v>Korea, Rep.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Hárok1!$E$64:$AC$64</c:f>
              <c:numCache>
                <c:formatCode>General</c:formatCode>
                <c:ptCount val="25"/>
                <c:pt idx="0">
                  <c:v>3.69133901087785E11</c:v>
                </c:pt>
                <c:pt idx="1">
                  <c:v>4.18468072424158E11</c:v>
                </c:pt>
                <c:pt idx="2">
                  <c:v>4.52682493396997E11</c:v>
                </c:pt>
                <c:pt idx="3">
                  <c:v>4.92786330779411E11</c:v>
                </c:pt>
                <c:pt idx="4">
                  <c:v>5.47419979301785E11</c:v>
                </c:pt>
                <c:pt idx="5">
                  <c:v>6.08745439276837E11</c:v>
                </c:pt>
                <c:pt idx="6">
                  <c:v>6.64400960210376E11</c:v>
                </c:pt>
                <c:pt idx="7">
                  <c:v>7.147412692344E11</c:v>
                </c:pt>
                <c:pt idx="8">
                  <c:v>6.81215742286707E11</c:v>
                </c:pt>
                <c:pt idx="9">
                  <c:v>7.65858238155271E11</c:v>
                </c:pt>
                <c:pt idx="10">
                  <c:v>8.50446556725977E11</c:v>
                </c:pt>
                <c:pt idx="11">
                  <c:v>9.0919018502536E11</c:v>
                </c:pt>
                <c:pt idx="12">
                  <c:v>9.8982439977438E11</c:v>
                </c:pt>
                <c:pt idx="13">
                  <c:v>1.0236744942047E12</c:v>
                </c:pt>
                <c:pt idx="14">
                  <c:v>1.10336028259949E12</c:v>
                </c:pt>
                <c:pt idx="15">
                  <c:v>1.16589406100023E12</c:v>
                </c:pt>
                <c:pt idx="16">
                  <c:v>1.25105405059238E12</c:v>
                </c:pt>
                <c:pt idx="17">
                  <c:v>1.35451785233197E12</c:v>
                </c:pt>
                <c:pt idx="18">
                  <c:v>1.40571090244252E12</c:v>
                </c:pt>
                <c:pt idx="19">
                  <c:v>1.39641331250903E12</c:v>
                </c:pt>
                <c:pt idx="20">
                  <c:v>1.5052993309719E12</c:v>
                </c:pt>
                <c:pt idx="21">
                  <c:v>1.55944683386666E12</c:v>
                </c:pt>
                <c:pt idx="22">
                  <c:v>1.60122923784243E12</c:v>
                </c:pt>
                <c:pt idx="23">
                  <c:v>1.66172264662035E12</c:v>
                </c:pt>
                <c:pt idx="24">
                  <c:v>1.73235177550117E12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Hárok1!$D$65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Hárok1!$E$65:$AC$65</c:f>
              <c:numCache>
                <c:formatCode>General</c:formatCode>
                <c:ptCount val="25"/>
                <c:pt idx="0">
                  <c:v>1.23018353261823E11</c:v>
                </c:pt>
                <c:pt idx="1">
                  <c:v>1.3924656534037E11</c:v>
                </c:pt>
                <c:pt idx="2">
                  <c:v>1.55075010974233E11</c:v>
                </c:pt>
                <c:pt idx="3">
                  <c:v>1.74474328773047E11</c:v>
                </c:pt>
                <c:pt idx="4">
                  <c:v>1.94602071527239E11</c:v>
                </c:pt>
                <c:pt idx="5">
                  <c:v>2.18187378715978E11</c:v>
                </c:pt>
                <c:pt idx="6">
                  <c:v>2.4439355748114E11</c:v>
                </c:pt>
                <c:pt idx="7">
                  <c:v>2.66778970171171E11</c:v>
                </c:pt>
                <c:pt idx="8">
                  <c:v>2.49827760563066E11</c:v>
                </c:pt>
                <c:pt idx="9">
                  <c:v>2.69219033933208E11</c:v>
                </c:pt>
                <c:pt idx="10">
                  <c:v>2.99737631488916E11</c:v>
                </c:pt>
                <c:pt idx="11">
                  <c:v>3.08155383693681E11</c:v>
                </c:pt>
                <c:pt idx="12">
                  <c:v>3.29753597961257E11</c:v>
                </c:pt>
                <c:pt idx="13">
                  <c:v>3.55797476040724E11</c:v>
                </c:pt>
                <c:pt idx="14">
                  <c:v>3.90379868225117E11</c:v>
                </c:pt>
                <c:pt idx="15">
                  <c:v>4.2442624858259E11</c:v>
                </c:pt>
                <c:pt idx="16">
                  <c:v>4.61897547936786E11</c:v>
                </c:pt>
                <c:pt idx="17">
                  <c:v>5.04058420782907E11</c:v>
                </c:pt>
                <c:pt idx="18">
                  <c:v>5.38778785791633E11</c:v>
                </c:pt>
                <c:pt idx="19">
                  <c:v>5.34653110034712E11</c:v>
                </c:pt>
                <c:pt idx="20">
                  <c:v>5.81371189357329E11</c:v>
                </c:pt>
                <c:pt idx="21">
                  <c:v>6.24786298313787E11</c:v>
                </c:pt>
                <c:pt idx="22">
                  <c:v>6.7081393125933E11</c:v>
                </c:pt>
                <c:pt idx="23">
                  <c:v>7.12899057111267E11</c:v>
                </c:pt>
                <c:pt idx="24">
                  <c:v>7.66644981610844E11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Hárok1!$D$66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Hárok1!$E$66:$AC$66</c:f>
              <c:numCache>
                <c:formatCode>General</c:formatCode>
                <c:ptCount val="25"/>
                <c:pt idx="0">
                  <c:v>1.6056297822318E11</c:v>
                </c:pt>
                <c:pt idx="1">
                  <c:v>1.6494783832889E11</c:v>
                </c:pt>
                <c:pt idx="2">
                  <c:v>1.69277470744802E11</c:v>
                </c:pt>
                <c:pt idx="3">
                  <c:v>1.7697269107805E11</c:v>
                </c:pt>
                <c:pt idx="4">
                  <c:v>1.88669047480801E11</c:v>
                </c:pt>
                <c:pt idx="5">
                  <c:v>2.01615425552371E11</c:v>
                </c:pt>
                <c:pt idx="6">
                  <c:v>2.1729736861168E11</c:v>
                </c:pt>
                <c:pt idx="7">
                  <c:v>2.32476923113636E11</c:v>
                </c:pt>
                <c:pt idx="8">
                  <c:v>2.33644596803361E11</c:v>
                </c:pt>
                <c:pt idx="9">
                  <c:v>2.44531061297847E11</c:v>
                </c:pt>
                <c:pt idx="10">
                  <c:v>2.61127654208433E11</c:v>
                </c:pt>
                <c:pt idx="11">
                  <c:v>2.74807726002331E11</c:v>
                </c:pt>
                <c:pt idx="12">
                  <c:v>2.89199384113212E11</c:v>
                </c:pt>
                <c:pt idx="13">
                  <c:v>3.09627074702118E11</c:v>
                </c:pt>
                <c:pt idx="14">
                  <c:v>3.39448880434109E11</c:v>
                </c:pt>
                <c:pt idx="15">
                  <c:v>3.67110670307715E11</c:v>
                </c:pt>
                <c:pt idx="16">
                  <c:v>3.98228061637455E11</c:v>
                </c:pt>
                <c:pt idx="17">
                  <c:v>4.3587692769166E11</c:v>
                </c:pt>
                <c:pt idx="18">
                  <c:v>4.62883123438661E11</c:v>
                </c:pt>
                <c:pt idx="19">
                  <c:v>4.71754213663377E11</c:v>
                </c:pt>
                <c:pt idx="20">
                  <c:v>5.13961260814686E11</c:v>
                </c:pt>
                <c:pt idx="21">
                  <c:v>5.4377072054851E11</c:v>
                </c:pt>
                <c:pt idx="22">
                  <c:v>5.90529699970168E11</c:v>
                </c:pt>
                <c:pt idx="23">
                  <c:v>6.41613196800383E11</c:v>
                </c:pt>
                <c:pt idx="24">
                  <c:v>6.90894464568744E11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Hárok1!$D$67</c:f>
              <c:strCache>
                <c:ptCount val="1"/>
                <c:pt idx="0">
                  <c:v>Russian Federation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Hárok1!$E$67:$AC$67</c:f>
              <c:numCache>
                <c:formatCode>General</c:formatCode>
                <c:ptCount val="25"/>
                <c:pt idx="0">
                  <c:v>1.18823448117379E12</c:v>
                </c:pt>
                <c:pt idx="1">
                  <c:v>1.16581945467044E12</c:v>
                </c:pt>
                <c:pt idx="2">
                  <c:v>1.01912711640142E12</c:v>
                </c:pt>
                <c:pt idx="3">
                  <c:v>9.5292944855938E11</c:v>
                </c:pt>
                <c:pt idx="4">
                  <c:v>8.50879050230571E11</c:v>
                </c:pt>
                <c:pt idx="5">
                  <c:v>8.32633885896808E11</c:v>
                </c:pt>
                <c:pt idx="6">
                  <c:v>8.17248593687672E11</c:v>
                </c:pt>
                <c:pt idx="7">
                  <c:v>8.42720781152698E11</c:v>
                </c:pt>
                <c:pt idx="8">
                  <c:v>8.06333903679036E11</c:v>
                </c:pt>
                <c:pt idx="9">
                  <c:v>8.70670139093851E11</c:v>
                </c:pt>
                <c:pt idx="10">
                  <c:v>1.00058167301321E12</c:v>
                </c:pt>
                <c:pt idx="11">
                  <c:v>1.07549509980882E12</c:v>
                </c:pt>
                <c:pt idx="12">
                  <c:v>1.16668006537766E12</c:v>
                </c:pt>
                <c:pt idx="13">
                  <c:v>1.3385137105339E12</c:v>
                </c:pt>
                <c:pt idx="14">
                  <c:v>1.47401146683576E12</c:v>
                </c:pt>
                <c:pt idx="15">
                  <c:v>1.69672920993825E12</c:v>
                </c:pt>
                <c:pt idx="16">
                  <c:v>2.13375292322439E12</c:v>
                </c:pt>
                <c:pt idx="17">
                  <c:v>2.3775035181675E12</c:v>
                </c:pt>
                <c:pt idx="18">
                  <c:v>2.8782013150786E12</c:v>
                </c:pt>
                <c:pt idx="19">
                  <c:v>2.76812081589878E12</c:v>
                </c:pt>
                <c:pt idx="20">
                  <c:v>2.92812211860956E12</c:v>
                </c:pt>
                <c:pt idx="21">
                  <c:v>3.22660023909272E12</c:v>
                </c:pt>
                <c:pt idx="22">
                  <c:v>3.44592303094273E12</c:v>
                </c:pt>
                <c:pt idx="23">
                  <c:v>3.59240131256195E12</c:v>
                </c:pt>
                <c:pt idx="24">
                  <c:v>3.74515680019401E12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Hárok1!$D$68</c:f>
              <c:strCache>
                <c:ptCount val="1"/>
                <c:pt idx="0">
                  <c:v>Thailand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Hárok1!$E$68:$AC$68</c:f>
              <c:numCache>
                <c:formatCode>General</c:formatCode>
                <c:ptCount val="25"/>
                <c:pt idx="0">
                  <c:v>2.43224815621891E11</c:v>
                </c:pt>
                <c:pt idx="1">
                  <c:v>2.72829255362186E11</c:v>
                </c:pt>
                <c:pt idx="2">
                  <c:v>3.01605112196233E11</c:v>
                </c:pt>
                <c:pt idx="3">
                  <c:v>3.3425874705773E11</c:v>
                </c:pt>
                <c:pt idx="4">
                  <c:v>3.68671428758418E11</c:v>
                </c:pt>
                <c:pt idx="5">
                  <c:v>4.06922198800948E11</c:v>
                </c:pt>
                <c:pt idx="6">
                  <c:v>4.37771436535545E11</c:v>
                </c:pt>
                <c:pt idx="7">
                  <c:v>4.3300316553784E11</c:v>
                </c:pt>
                <c:pt idx="8">
                  <c:v>4.04289327033925E11</c:v>
                </c:pt>
                <c:pt idx="9">
                  <c:v>4.29244454199744E11</c:v>
                </c:pt>
                <c:pt idx="10">
                  <c:v>4.58572949080455E11</c:v>
                </c:pt>
                <c:pt idx="11">
                  <c:v>4.85177680337366E11</c:v>
                </c:pt>
                <c:pt idx="12">
                  <c:v>5.2291672829411E11</c:v>
                </c:pt>
                <c:pt idx="13">
                  <c:v>5.71687840784187E11</c:v>
                </c:pt>
                <c:pt idx="14">
                  <c:v>6.24351425144856E11</c:v>
                </c:pt>
                <c:pt idx="15">
                  <c:v>6.71428912106894E11</c:v>
                </c:pt>
                <c:pt idx="16">
                  <c:v>7.26437814543258E11</c:v>
                </c:pt>
                <c:pt idx="17">
                  <c:v>7.8630410010444E11</c:v>
                </c:pt>
                <c:pt idx="18">
                  <c:v>8.1556350735555E11</c:v>
                </c:pt>
                <c:pt idx="19">
                  <c:v>8.15690312981994E11</c:v>
                </c:pt>
                <c:pt idx="20">
                  <c:v>8.87632104534115E11</c:v>
                </c:pt>
                <c:pt idx="21">
                  <c:v>9.13511216940895E11</c:v>
                </c:pt>
                <c:pt idx="22">
                  <c:v>9.9800724797827E11</c:v>
                </c:pt>
                <c:pt idx="23">
                  <c:v>1.04133392795081E12</c:v>
                </c:pt>
                <c:pt idx="24">
                  <c:v>1.06567319479051E12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Hárok1!$D$69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Hárok1!$E$69:$AC$69</c:f>
              <c:numCache>
                <c:formatCode>General</c:formatCode>
                <c:ptCount val="25"/>
                <c:pt idx="0">
                  <c:v>5.979589E12</c:v>
                </c:pt>
                <c:pt idx="1">
                  <c:v>6.174043E12</c:v>
                </c:pt>
                <c:pt idx="2">
                  <c:v>6.539299E12</c:v>
                </c:pt>
                <c:pt idx="3">
                  <c:v>6.878718E12</c:v>
                </c:pt>
                <c:pt idx="4">
                  <c:v>7.308755E12</c:v>
                </c:pt>
                <c:pt idx="5">
                  <c:v>7.66406E12</c:v>
                </c:pt>
                <c:pt idx="6">
                  <c:v>8.100201E12</c:v>
                </c:pt>
                <c:pt idx="7">
                  <c:v>8.608515E12</c:v>
                </c:pt>
                <c:pt idx="8">
                  <c:v>9.089168E12</c:v>
                </c:pt>
                <c:pt idx="9">
                  <c:v>9.660624E12</c:v>
                </c:pt>
                <c:pt idx="10">
                  <c:v>1.0284779E13</c:v>
                </c:pt>
                <c:pt idx="11">
                  <c:v>1.0621824E13</c:v>
                </c:pt>
                <c:pt idx="12">
                  <c:v>1.0977514E13</c:v>
                </c:pt>
                <c:pt idx="13">
                  <c:v>1.151067E13</c:v>
                </c:pt>
                <c:pt idx="14">
                  <c:v>1.2274928E13</c:v>
                </c:pt>
                <c:pt idx="15">
                  <c:v>1.3093726E13</c:v>
                </c:pt>
                <c:pt idx="16">
                  <c:v>1.3855888E13</c:v>
                </c:pt>
                <c:pt idx="17">
                  <c:v>1.4477635E13</c:v>
                </c:pt>
                <c:pt idx="18">
                  <c:v>1.4718582E13</c:v>
                </c:pt>
                <c:pt idx="19">
                  <c:v>1.4418739E13</c:v>
                </c:pt>
                <c:pt idx="20">
                  <c:v>1.4964372E13</c:v>
                </c:pt>
                <c:pt idx="21">
                  <c:v>1.5517926E13</c:v>
                </c:pt>
                <c:pt idx="22">
                  <c:v>1.6163158E13</c:v>
                </c:pt>
                <c:pt idx="23">
                  <c:v>1.6768053E13</c:v>
                </c:pt>
                <c:pt idx="24">
                  <c:v>1.7419E13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Hárok1!$D$70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Hárok1!$E$70:$AC$70</c:f>
              <c:numCache>
                <c:formatCode>General</c:formatCode>
                <c:ptCount val="25"/>
                <c:pt idx="0">
                  <c:v>6.40517559964638E10</c:v>
                </c:pt>
                <c:pt idx="1">
                  <c:v>7.0128835751052E10</c:v>
                </c:pt>
                <c:pt idx="2">
                  <c:v>7.79290480971152E10</c:v>
                </c:pt>
                <c:pt idx="3">
                  <c:v>8.62238654698651E10</c:v>
                </c:pt>
                <c:pt idx="4">
                  <c:v>9.5842326566902E10</c:v>
                </c:pt>
                <c:pt idx="5">
                  <c:v>1.07175816233303E11</c:v>
                </c:pt>
                <c:pt idx="6">
                  <c:v>1.19325350291071E11</c:v>
                </c:pt>
                <c:pt idx="7">
                  <c:v>1.31261597538801E11</c:v>
                </c:pt>
                <c:pt idx="8">
                  <c:v>1.40334754582582E11</c:v>
                </c:pt>
                <c:pt idx="9">
                  <c:v>1.49283845762926E11</c:v>
                </c:pt>
                <c:pt idx="10">
                  <c:v>1.63043760214311E11</c:v>
                </c:pt>
                <c:pt idx="11">
                  <c:v>1.77086595530466E11</c:v>
                </c:pt>
                <c:pt idx="12">
                  <c:v>1.91170253615881E11</c:v>
                </c:pt>
                <c:pt idx="13">
                  <c:v>2.08434248432264E11</c:v>
                </c:pt>
                <c:pt idx="14">
                  <c:v>2.30306008752417E11</c:v>
                </c:pt>
                <c:pt idx="15">
                  <c:v>2.55657470312481E11</c:v>
                </c:pt>
                <c:pt idx="16">
                  <c:v>2.81899694203485E11</c:v>
                </c:pt>
                <c:pt idx="17">
                  <c:v>3.10034921451892E11</c:v>
                </c:pt>
                <c:pt idx="18">
                  <c:v>3.34014403781605E11</c:v>
                </c:pt>
                <c:pt idx="19">
                  <c:v>3.54717704806196E11</c:v>
                </c:pt>
                <c:pt idx="20">
                  <c:v>3.82112687217177E11</c:v>
                </c:pt>
                <c:pt idx="21">
                  <c:v>4.14339189417436E11</c:v>
                </c:pt>
                <c:pt idx="22">
                  <c:v>4.43909725433881E11</c:v>
                </c:pt>
                <c:pt idx="23">
                  <c:v>4.74951115502135E11</c:v>
                </c:pt>
                <c:pt idx="24">
                  <c:v>5.10714838616985E11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Hárok1!$D$71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Hárok1!$E$71:$AC$71</c:f>
              <c:numCache>
                <c:formatCode>General</c:formatCode>
                <c:ptCount val="25"/>
                <c:pt idx="0">
                  <c:v>2.37557237414522E12</c:v>
                </c:pt>
                <c:pt idx="1">
                  <c:v>2.53624979793853E12</c:v>
                </c:pt>
                <c:pt idx="2">
                  <c:v>2.61530889955961E12</c:v>
                </c:pt>
                <c:pt idx="3">
                  <c:v>2.68211248932255E12</c:v>
                </c:pt>
                <c:pt idx="4">
                  <c:v>2.76284611949376E12</c:v>
                </c:pt>
                <c:pt idx="5">
                  <c:v>2.87525427841495E12</c:v>
                </c:pt>
                <c:pt idx="6">
                  <c:v>3.00415944224432E12</c:v>
                </c:pt>
                <c:pt idx="7">
                  <c:v>3.10432746375213E12</c:v>
                </c:pt>
                <c:pt idx="8">
                  <c:v>3.07516117350569E12</c:v>
                </c:pt>
                <c:pt idx="9">
                  <c:v>3.1159989765221E12</c:v>
                </c:pt>
                <c:pt idx="10">
                  <c:v>3.2900784955324E12</c:v>
                </c:pt>
                <c:pt idx="11">
                  <c:v>3.37701918721126E12</c:v>
                </c:pt>
                <c:pt idx="12">
                  <c:v>3.47174237548382E12</c:v>
                </c:pt>
                <c:pt idx="13">
                  <c:v>3.5685908538966E12</c:v>
                </c:pt>
                <c:pt idx="14">
                  <c:v>3.75327877550634E12</c:v>
                </c:pt>
                <c:pt idx="15">
                  <c:v>3.88958236871068E12</c:v>
                </c:pt>
                <c:pt idx="16">
                  <c:v>4.06456178571986E12</c:v>
                </c:pt>
                <c:pt idx="17">
                  <c:v>4.26420743836759E12</c:v>
                </c:pt>
                <c:pt idx="18">
                  <c:v>4.28949298945361E12</c:v>
                </c:pt>
                <c:pt idx="19">
                  <c:v>4.07924002320932E12</c:v>
                </c:pt>
                <c:pt idx="20">
                  <c:v>4.32114931669706E12</c:v>
                </c:pt>
                <c:pt idx="21">
                  <c:v>4.38615191143478E12</c:v>
                </c:pt>
                <c:pt idx="22">
                  <c:v>4.54094480589506E12</c:v>
                </c:pt>
                <c:pt idx="23">
                  <c:v>4.61263024948868E12</c:v>
                </c:pt>
                <c:pt idx="24">
                  <c:v>4.63094136690688E12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Hárok1!$D$72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Hárok1!$E$72:$AC$72</c:f>
              <c:numCache>
                <c:formatCode>General</c:formatCode>
                <c:ptCount val="25"/>
                <c:pt idx="0">
                  <c:v>6.75838959074356E10</c:v>
                </c:pt>
                <c:pt idx="1">
                  <c:v>7.45032497273378E10</c:v>
                </c:pt>
                <c:pt idx="2">
                  <c:v>8.16024535309342E10</c:v>
                </c:pt>
                <c:pt idx="3">
                  <c:v>9.31827830011694E10</c:v>
                </c:pt>
                <c:pt idx="4">
                  <c:v>1.05563138131468E11</c:v>
                </c:pt>
                <c:pt idx="5">
                  <c:v>1.15338606484993E11</c:v>
                </c:pt>
                <c:pt idx="6">
                  <c:v>1.2628999196868E11</c:v>
                </c:pt>
                <c:pt idx="7">
                  <c:v>1.3910151068398E11</c:v>
                </c:pt>
                <c:pt idx="8">
                  <c:v>1.37482198022943E11</c:v>
                </c:pt>
                <c:pt idx="9">
                  <c:v>1.48094177535239E11</c:v>
                </c:pt>
                <c:pt idx="10">
                  <c:v>1.64940674548774E11</c:v>
                </c:pt>
                <c:pt idx="11">
                  <c:v>1.67093000378236E11</c:v>
                </c:pt>
                <c:pt idx="12">
                  <c:v>1.76803552916785E11</c:v>
                </c:pt>
                <c:pt idx="13">
                  <c:v>1.88327303242705E11</c:v>
                </c:pt>
                <c:pt idx="14">
                  <c:v>2.11983985337022E11</c:v>
                </c:pt>
                <c:pt idx="15">
                  <c:v>2.35191503860355E11</c:v>
                </c:pt>
                <c:pt idx="16">
                  <c:v>2.63895854507944E11</c:v>
                </c:pt>
                <c:pt idx="17">
                  <c:v>2.95603870153453E11</c:v>
                </c:pt>
                <c:pt idx="18">
                  <c:v>3.06790403838252E11</c:v>
                </c:pt>
                <c:pt idx="19">
                  <c:v>3.07255081240912E11</c:v>
                </c:pt>
                <c:pt idx="20">
                  <c:v>3.58406491408348E11</c:v>
                </c:pt>
                <c:pt idx="21">
                  <c:v>3.885134856997E11</c:v>
                </c:pt>
                <c:pt idx="22">
                  <c:v>4.08991572889196E11</c:v>
                </c:pt>
                <c:pt idx="23">
                  <c:v>4.33528915121324E11</c:v>
                </c:pt>
                <c:pt idx="24">
                  <c:v>4.52690857402323E11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4712768"/>
        <c:axId val="2004327648"/>
      </c:lineChart>
      <c:catAx>
        <c:axId val="2004712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04327648"/>
        <c:crosses val="autoZero"/>
        <c:auto val="1"/>
        <c:lblAlgn val="ctr"/>
        <c:lblOffset val="100"/>
        <c:noMultiLvlLbl val="0"/>
      </c:catAx>
      <c:valAx>
        <c:axId val="200432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471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4612141468272"/>
          <c:y val="0.0214799231120008"/>
          <c:w val="0.232165940965006"/>
          <c:h val="0.96555050407072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48692659092355"/>
          <c:y val="0.0407805931091609"/>
          <c:w val="0.641480896202854"/>
          <c:h val="0.86720234059931"/>
        </c:manualLayout>
      </c:layout>
      <c:lineChart>
        <c:grouping val="standard"/>
        <c:varyColors val="0"/>
        <c:ser>
          <c:idx val="0"/>
          <c:order val="0"/>
          <c:tx>
            <c:strRef>
              <c:f>Hárok1!$C$195</c:f>
              <c:strCache>
                <c:ptCount val="1"/>
                <c:pt idx="0">
                  <c:v>China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Hárok1!$D$195:$AB$195</c:f>
              <c:numCache>
                <c:formatCode>General</c:formatCode>
                <c:ptCount val="25"/>
                <c:pt idx="0">
                  <c:v>979.9789831936565</c:v>
                </c:pt>
                <c:pt idx="1">
                  <c:v>1091.448830559128</c:v>
                </c:pt>
                <c:pt idx="2">
                  <c:v>1260.1625002998</c:v>
                </c:pt>
                <c:pt idx="3">
                  <c:v>1453.159118258477</c:v>
                </c:pt>
                <c:pt idx="4">
                  <c:v>1659.31291578961</c:v>
                </c:pt>
                <c:pt idx="5">
                  <c:v>1859.830417549683</c:v>
                </c:pt>
                <c:pt idx="6">
                  <c:v>2060.02970752279</c:v>
                </c:pt>
                <c:pt idx="7">
                  <c:v>2265.313589375003</c:v>
                </c:pt>
                <c:pt idx="8">
                  <c:v>2446.149932911276</c:v>
                </c:pt>
                <c:pt idx="9">
                  <c:v>2649.745162403016</c:v>
                </c:pt>
                <c:pt idx="10">
                  <c:v>2915.41466469151</c:v>
                </c:pt>
                <c:pt idx="11">
                  <c:v>3205.927472327876</c:v>
                </c:pt>
                <c:pt idx="12">
                  <c:v>3527.351903643954</c:v>
                </c:pt>
                <c:pt idx="13">
                  <c:v>3933.599477149022</c:v>
                </c:pt>
                <c:pt idx="14">
                  <c:v>4422.650320640903</c:v>
                </c:pt>
                <c:pt idx="15">
                  <c:v>5053.379040195312</c:v>
                </c:pt>
                <c:pt idx="16">
                  <c:v>5836.832772627652</c:v>
                </c:pt>
                <c:pt idx="17">
                  <c:v>6807.11220527102</c:v>
                </c:pt>
                <c:pt idx="18">
                  <c:v>7569.679891598617</c:v>
                </c:pt>
                <c:pt idx="19">
                  <c:v>8290.088929809761</c:v>
                </c:pt>
                <c:pt idx="20">
                  <c:v>9238.755269679301</c:v>
                </c:pt>
                <c:pt idx="21">
                  <c:v>10274.49435122595</c:v>
                </c:pt>
                <c:pt idx="22">
                  <c:v>11214.76882076565</c:v>
                </c:pt>
                <c:pt idx="23">
                  <c:v>12196.07447846887</c:v>
                </c:pt>
                <c:pt idx="24">
                  <c:v>13206.3835747377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Hárok1!$C$196</c:f>
              <c:strCache>
                <c:ptCount val="1"/>
                <c:pt idx="0">
                  <c:v>Indonesia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Hárok1!$D$196:$AB$196</c:f>
              <c:numCache>
                <c:formatCode>General</c:formatCode>
                <c:ptCount val="25"/>
                <c:pt idx="0">
                  <c:v>2893.833499955226</c:v>
                </c:pt>
                <c:pt idx="1">
                  <c:v>3201.042878114359</c:v>
                </c:pt>
                <c:pt idx="2">
                  <c:v>3451.569186891422</c:v>
                </c:pt>
                <c:pt idx="3">
                  <c:v>3728.251852323018</c:v>
                </c:pt>
                <c:pt idx="4">
                  <c:v>4029.942089857114</c:v>
                </c:pt>
                <c:pt idx="5">
                  <c:v>4391.088784639007</c:v>
                </c:pt>
                <c:pt idx="6">
                  <c:v>4741.509217354236</c:v>
                </c:pt>
                <c:pt idx="7">
                  <c:v>4976.456189725353</c:v>
                </c:pt>
                <c:pt idx="8">
                  <c:v>4308.541084506011</c:v>
                </c:pt>
                <c:pt idx="9">
                  <c:v>4347.999318305026</c:v>
                </c:pt>
                <c:pt idx="10">
                  <c:v>4601.849358794228</c:v>
                </c:pt>
                <c:pt idx="11">
                  <c:v>4812.061277998755</c:v>
                </c:pt>
                <c:pt idx="12">
                  <c:v>5037.167515802581</c:v>
                </c:pt>
                <c:pt idx="13">
                  <c:v>5311.40076445959</c:v>
                </c:pt>
                <c:pt idx="14">
                  <c:v>5655.993913659208</c:v>
                </c:pt>
                <c:pt idx="15">
                  <c:v>6088.87923079186</c:v>
                </c:pt>
                <c:pt idx="16">
                  <c:v>6534.274160036813</c:v>
                </c:pt>
                <c:pt idx="17">
                  <c:v>7040.669789508052</c:v>
                </c:pt>
                <c:pt idx="18">
                  <c:v>7511.417368827417</c:v>
                </c:pt>
                <c:pt idx="19">
                  <c:v>7815.70713036175</c:v>
                </c:pt>
                <c:pt idx="20">
                  <c:v>8294.054349669521</c:v>
                </c:pt>
                <c:pt idx="21">
                  <c:v>8870.284188914974</c:v>
                </c:pt>
                <c:pt idx="22">
                  <c:v>9449.351479851522</c:v>
                </c:pt>
                <c:pt idx="23">
                  <c:v>9995.032318934128</c:v>
                </c:pt>
                <c:pt idx="24">
                  <c:v>10517.03284725094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Hárok1!$C$197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Hárok1!$D$197:$AB$197</c:f>
              <c:numCache>
                <c:formatCode>General</c:formatCode>
                <c:ptCount val="25"/>
                <c:pt idx="0">
                  <c:v>1146.027972401996</c:v>
                </c:pt>
                <c:pt idx="1">
                  <c:v>1172.563611854636</c:v>
                </c:pt>
                <c:pt idx="2">
                  <c:v>1239.99554820572</c:v>
                </c:pt>
                <c:pt idx="3">
                  <c:v>1303.896725378394</c:v>
                </c:pt>
                <c:pt idx="4">
                  <c:v>1393.002443417291</c:v>
                </c:pt>
                <c:pt idx="5">
                  <c:v>1500.681341475029</c:v>
                </c:pt>
                <c:pt idx="6">
                  <c:v>1612.534897574075</c:v>
                </c:pt>
                <c:pt idx="7">
                  <c:v>1674.86974445626</c:v>
                </c:pt>
                <c:pt idx="8">
                  <c:v>1764.878224632517</c:v>
                </c:pt>
                <c:pt idx="9">
                  <c:v>1915.39064933585</c:v>
                </c:pt>
                <c:pt idx="10">
                  <c:v>1998.488658257452</c:v>
                </c:pt>
                <c:pt idx="11">
                  <c:v>2105.84101256595</c:v>
                </c:pt>
                <c:pt idx="12">
                  <c:v>2182.244557471134</c:v>
                </c:pt>
                <c:pt idx="13">
                  <c:v>2361.334848970343</c:v>
                </c:pt>
                <c:pt idx="14">
                  <c:v>2576.537620505537</c:v>
                </c:pt>
                <c:pt idx="15">
                  <c:v>2860.88570100622</c:v>
                </c:pt>
                <c:pt idx="16">
                  <c:v>3172.707329248015</c:v>
                </c:pt>
                <c:pt idx="17">
                  <c:v>3523.039292315287</c:v>
                </c:pt>
                <c:pt idx="18">
                  <c:v>3677.719746771186</c:v>
                </c:pt>
                <c:pt idx="19">
                  <c:v>3963.226632214271</c:v>
                </c:pt>
                <c:pt idx="20">
                  <c:v>4362.84859758474</c:v>
                </c:pt>
                <c:pt idx="21">
                  <c:v>4685.863732187981</c:v>
                </c:pt>
                <c:pt idx="22">
                  <c:v>4948.330391682764</c:v>
                </c:pt>
                <c:pt idx="23">
                  <c:v>5301.793951315211</c:v>
                </c:pt>
                <c:pt idx="24">
                  <c:v>5700.723473320571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Hárok1!$C$198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Hárok1!$D$198:$AB$198</c:f>
              <c:numCache>
                <c:formatCode>General</c:formatCode>
                <c:ptCount val="25"/>
                <c:pt idx="0">
                  <c:v>19229.64273169353</c:v>
                </c:pt>
                <c:pt idx="1">
                  <c:v>20466.66665003126</c:v>
                </c:pt>
                <c:pt idx="2">
                  <c:v>21052.3219180675</c:v>
                </c:pt>
                <c:pt idx="3">
                  <c:v>21536.8446820402</c:v>
                </c:pt>
                <c:pt idx="4">
                  <c:v>22109.66717210781</c:v>
                </c:pt>
                <c:pt idx="5">
                  <c:v>22921.53380061183</c:v>
                </c:pt>
                <c:pt idx="6">
                  <c:v>23888.6061391757</c:v>
                </c:pt>
                <c:pt idx="7">
                  <c:v>24626.37904878029</c:v>
                </c:pt>
                <c:pt idx="8">
                  <c:v>24328.80675241843</c:v>
                </c:pt>
                <c:pt idx="9">
                  <c:v>24606.92071074298</c:v>
                </c:pt>
                <c:pt idx="10">
                  <c:v>25938.19521402364</c:v>
                </c:pt>
                <c:pt idx="11">
                  <c:v>26559.54185413377</c:v>
                </c:pt>
                <c:pt idx="12">
                  <c:v>27241.10302863066</c:v>
                </c:pt>
                <c:pt idx="13">
                  <c:v>27941.17394491452</c:v>
                </c:pt>
                <c:pt idx="14">
                  <c:v>29377.3434421017</c:v>
                </c:pt>
                <c:pt idx="15">
                  <c:v>30441.34808379485</c:v>
                </c:pt>
                <c:pt idx="16">
                  <c:v>31790.65016127651</c:v>
                </c:pt>
                <c:pt idx="17">
                  <c:v>33313.86034771278</c:v>
                </c:pt>
                <c:pt idx="18">
                  <c:v>33495.17807214904</c:v>
                </c:pt>
                <c:pt idx="19">
                  <c:v>31857.36505509168</c:v>
                </c:pt>
                <c:pt idx="20">
                  <c:v>33740.52718589098</c:v>
                </c:pt>
                <c:pt idx="21">
                  <c:v>34315.79841459759</c:v>
                </c:pt>
                <c:pt idx="22">
                  <c:v>35598.0856094825</c:v>
                </c:pt>
                <c:pt idx="23">
                  <c:v>36223.34067437976</c:v>
                </c:pt>
                <c:pt idx="24">
                  <c:v>36426.3022068981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Hárok1!$C$199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Hárok1!$D$199:$AB$199</c:f>
              <c:numCache>
                <c:formatCode>General</c:formatCode>
                <c:ptCount val="25"/>
                <c:pt idx="0">
                  <c:v>6755.13140486943</c:v>
                </c:pt>
                <c:pt idx="1">
                  <c:v>7442.426153965022</c:v>
                </c:pt>
                <c:pt idx="2">
                  <c:v>8074.846833026985</c:v>
                </c:pt>
                <c:pt idx="3">
                  <c:v>8856.22235185873</c:v>
                </c:pt>
                <c:pt idx="4">
                  <c:v>9630.90906535243</c:v>
                </c:pt>
                <c:pt idx="5">
                  <c:v>10527.54843970381</c:v>
                </c:pt>
                <c:pt idx="6">
                  <c:v>11494.98731878227</c:v>
                </c:pt>
                <c:pt idx="7">
                  <c:v>12233.00811835821</c:v>
                </c:pt>
                <c:pt idx="8">
                  <c:v>11173.9122596966</c:v>
                </c:pt>
                <c:pt idx="9">
                  <c:v>11757.01924268786</c:v>
                </c:pt>
                <c:pt idx="10">
                  <c:v>12797.95133336727</c:v>
                </c:pt>
                <c:pt idx="11">
                  <c:v>12882.2315261172</c:v>
                </c:pt>
                <c:pt idx="12">
                  <c:v>13513.39680228602</c:v>
                </c:pt>
                <c:pt idx="13">
                  <c:v>14306.62368164809</c:v>
                </c:pt>
                <c:pt idx="14">
                  <c:v>15410.52690476139</c:v>
                </c:pt>
                <c:pt idx="15">
                  <c:v>16453.10158156282</c:v>
                </c:pt>
                <c:pt idx="16">
                  <c:v>17587.35497634469</c:v>
                </c:pt>
                <c:pt idx="17">
                  <c:v>18856.97622889397</c:v>
                </c:pt>
                <c:pt idx="18">
                  <c:v>19809.92335308115</c:v>
                </c:pt>
                <c:pt idx="19">
                  <c:v>19328.75823165546</c:v>
                </c:pt>
                <c:pt idx="20">
                  <c:v>20675.01873636902</c:v>
                </c:pt>
                <c:pt idx="21">
                  <c:v>21866.34075189899</c:v>
                </c:pt>
                <c:pt idx="22">
                  <c:v>23114.02791334175</c:v>
                </c:pt>
                <c:pt idx="23">
                  <c:v>24194.46993953669</c:v>
                </c:pt>
                <c:pt idx="24">
                  <c:v>25638.58800503672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Hárok1!$C$200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Hárok1!$D$200:$AB$200</c:f>
              <c:numCache>
                <c:formatCode>General</c:formatCode>
                <c:ptCount val="25"/>
                <c:pt idx="0">
                  <c:v>2591.926920884411</c:v>
                </c:pt>
                <c:pt idx="1">
                  <c:v>2597.197199822431</c:v>
                </c:pt>
                <c:pt idx="2">
                  <c:v>2601.111391613733</c:v>
                </c:pt>
                <c:pt idx="3">
                  <c:v>2655.05683310576</c:v>
                </c:pt>
                <c:pt idx="4">
                  <c:v>2764.781315945271</c:v>
                </c:pt>
                <c:pt idx="5">
                  <c:v>2886.996020966679</c:v>
                </c:pt>
                <c:pt idx="6">
                  <c:v>3041.788004681733</c:v>
                </c:pt>
                <c:pt idx="7">
                  <c:v>3182.757831728949</c:v>
                </c:pt>
                <c:pt idx="8">
                  <c:v>3129.606237317014</c:v>
                </c:pt>
                <c:pt idx="9">
                  <c:v>3205.483909863901</c:v>
                </c:pt>
                <c:pt idx="10">
                  <c:v>3350.700951923449</c:v>
                </c:pt>
                <c:pt idx="11">
                  <c:v>3452.161428860332</c:v>
                </c:pt>
                <c:pt idx="12">
                  <c:v>3557.433997627882</c:v>
                </c:pt>
                <c:pt idx="13">
                  <c:v>3731.717535300852</c:v>
                </c:pt>
                <c:pt idx="14">
                  <c:v>4012.576023720724</c:v>
                </c:pt>
                <c:pt idx="15">
                  <c:v>4261.722997005345</c:v>
                </c:pt>
                <c:pt idx="16">
                  <c:v>4546.35097346715</c:v>
                </c:pt>
                <c:pt idx="17">
                  <c:v>4899.392331819924</c:v>
                </c:pt>
                <c:pt idx="18">
                  <c:v>5126.2227308</c:v>
                </c:pt>
                <c:pt idx="19">
                  <c:v>5147.801512971751</c:v>
                </c:pt>
                <c:pt idx="20">
                  <c:v>5524.154410320597</c:v>
                </c:pt>
                <c:pt idx="21">
                  <c:v>5754.11244156484</c:v>
                </c:pt>
                <c:pt idx="22">
                  <c:v>6150.241307190016</c:v>
                </c:pt>
                <c:pt idx="23">
                  <c:v>6575.814038496003</c:v>
                </c:pt>
                <c:pt idx="24">
                  <c:v>6968.969073211923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Hárok1!$C$201</c:f>
              <c:strCache>
                <c:ptCount val="1"/>
                <c:pt idx="0">
                  <c:v>Russian Federation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Hárok1!$D$201:$AB$201</c:f>
              <c:numCache>
                <c:formatCode>General</c:formatCode>
                <c:ptCount val="25"/>
                <c:pt idx="0">
                  <c:v>8012.802316873404</c:v>
                </c:pt>
                <c:pt idx="1">
                  <c:v>7844.08611442599</c:v>
                </c:pt>
                <c:pt idx="2">
                  <c:v>6854.085483132038</c:v>
                </c:pt>
                <c:pt idx="3">
                  <c:v>6416.16919310117</c:v>
                </c:pt>
                <c:pt idx="4">
                  <c:v>5736.16013800144</c:v>
                </c:pt>
                <c:pt idx="5">
                  <c:v>5611.65837798029</c:v>
                </c:pt>
                <c:pt idx="6">
                  <c:v>5515.985164796814</c:v>
                </c:pt>
                <c:pt idx="7">
                  <c:v>5697.31962326731</c:v>
                </c:pt>
                <c:pt idx="8">
                  <c:v>5460.35162941505</c:v>
                </c:pt>
                <c:pt idx="9">
                  <c:v>5914.30041088544</c:v>
                </c:pt>
                <c:pt idx="10">
                  <c:v>6825.41045635342</c:v>
                </c:pt>
                <c:pt idx="11">
                  <c:v>7367.611719029484</c:v>
                </c:pt>
                <c:pt idx="12">
                  <c:v>8029.12265176957</c:v>
                </c:pt>
                <c:pt idx="13">
                  <c:v>9253.576491653801</c:v>
                </c:pt>
                <c:pt idx="14">
                  <c:v>10231.426449768</c:v>
                </c:pt>
                <c:pt idx="15">
                  <c:v>11822.37090008397</c:v>
                </c:pt>
                <c:pt idx="16">
                  <c:v>14916.1828987257</c:v>
                </c:pt>
                <c:pt idx="17">
                  <c:v>16648.5911073945</c:v>
                </c:pt>
                <c:pt idx="18">
                  <c:v>20163.6116757122</c:v>
                </c:pt>
                <c:pt idx="19">
                  <c:v>19386.58952750729</c:v>
                </c:pt>
                <c:pt idx="20">
                  <c:v>20497.9587888334</c:v>
                </c:pt>
                <c:pt idx="21">
                  <c:v>22569.81427318061</c:v>
                </c:pt>
                <c:pt idx="22">
                  <c:v>24063.42668044432</c:v>
                </c:pt>
                <c:pt idx="23">
                  <c:v>25032.94989439192</c:v>
                </c:pt>
                <c:pt idx="24">
                  <c:v>25635.8511574431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Hárok1!$C$202</c:f>
              <c:strCache>
                <c:ptCount val="1"/>
                <c:pt idx="0">
                  <c:v>Thailand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Hárok1!$D$202:$AB$202</c:f>
              <c:numCache>
                <c:formatCode>General</c:formatCode>
                <c:ptCount val="25"/>
                <c:pt idx="0">
                  <c:v>4298.562680821542</c:v>
                </c:pt>
                <c:pt idx="1">
                  <c:v>4767.577479718228</c:v>
                </c:pt>
                <c:pt idx="2">
                  <c:v>5221.552864820354</c:v>
                </c:pt>
                <c:pt idx="3">
                  <c:v>5739.562306984562</c:v>
                </c:pt>
                <c:pt idx="4">
                  <c:v>6278.168546765195</c:v>
                </c:pt>
                <c:pt idx="5">
                  <c:v>6866.02078299697</c:v>
                </c:pt>
                <c:pt idx="6">
                  <c:v>7310.93982076916</c:v>
                </c:pt>
                <c:pt idx="7">
                  <c:v>7151.765068941114</c:v>
                </c:pt>
                <c:pt idx="8">
                  <c:v>6600.537112012687</c:v>
                </c:pt>
                <c:pt idx="9">
                  <c:v>6926.206990458044</c:v>
                </c:pt>
                <c:pt idx="10">
                  <c:v>7314.54219446945</c:v>
                </c:pt>
                <c:pt idx="11">
                  <c:v>7650.813673354684</c:v>
                </c:pt>
                <c:pt idx="12">
                  <c:v>8153.163181800253</c:v>
                </c:pt>
                <c:pt idx="13">
                  <c:v>8819.994762261712</c:v>
                </c:pt>
                <c:pt idx="14">
                  <c:v>9545.997830927348</c:v>
                </c:pt>
                <c:pt idx="15">
                  <c:v>10194.17568549784</c:v>
                </c:pt>
                <c:pt idx="16">
                  <c:v>10977.61174213378</c:v>
                </c:pt>
                <c:pt idx="17">
                  <c:v>11850.21508871353</c:v>
                </c:pt>
                <c:pt idx="18">
                  <c:v>12272.73979815675</c:v>
                </c:pt>
                <c:pt idx="19">
                  <c:v>12257.13617728808</c:v>
                </c:pt>
                <c:pt idx="20">
                  <c:v>13309.41919732583</c:v>
                </c:pt>
                <c:pt idx="21">
                  <c:v>13654.27246043295</c:v>
                </c:pt>
                <c:pt idx="22">
                  <c:v>14859.22988920231</c:v>
                </c:pt>
                <c:pt idx="23">
                  <c:v>15438.27983271893</c:v>
                </c:pt>
                <c:pt idx="24">
                  <c:v>15735.0725751858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Hárok1!$C$203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Hárok1!$D$203:$AB$203</c:f>
              <c:numCache>
                <c:formatCode>General</c:formatCode>
                <c:ptCount val="25"/>
                <c:pt idx="0">
                  <c:v>23954.4793548671</c:v>
                </c:pt>
                <c:pt idx="1">
                  <c:v>24405.16481474896</c:v>
                </c:pt>
                <c:pt idx="2">
                  <c:v>25492.9516517617</c:v>
                </c:pt>
                <c:pt idx="3">
                  <c:v>26464.85251174404</c:v>
                </c:pt>
                <c:pt idx="4">
                  <c:v>27776.63552822602</c:v>
                </c:pt>
                <c:pt idx="5">
                  <c:v>28782.17502009176</c:v>
                </c:pt>
                <c:pt idx="6">
                  <c:v>30068.23091828326</c:v>
                </c:pt>
                <c:pt idx="7">
                  <c:v>31572.69022984885</c:v>
                </c:pt>
                <c:pt idx="8">
                  <c:v>32949.19776403376</c:v>
                </c:pt>
                <c:pt idx="9">
                  <c:v>34620.9288990826</c:v>
                </c:pt>
                <c:pt idx="10">
                  <c:v>36449.85511553486</c:v>
                </c:pt>
                <c:pt idx="11">
                  <c:v>37273.6181034176</c:v>
                </c:pt>
                <c:pt idx="12">
                  <c:v>38166.03784078098</c:v>
                </c:pt>
                <c:pt idx="13">
                  <c:v>39677.19834810583</c:v>
                </c:pt>
                <c:pt idx="14">
                  <c:v>41921.80976178918</c:v>
                </c:pt>
                <c:pt idx="15">
                  <c:v>44307.92058486019</c:v>
                </c:pt>
                <c:pt idx="16">
                  <c:v>46437.0671173065</c:v>
                </c:pt>
                <c:pt idx="17">
                  <c:v>48061.53766133518</c:v>
                </c:pt>
                <c:pt idx="18">
                  <c:v>48401.42734038991</c:v>
                </c:pt>
                <c:pt idx="19">
                  <c:v>47001.55534968158</c:v>
                </c:pt>
                <c:pt idx="20">
                  <c:v>48374.05645659661</c:v>
                </c:pt>
                <c:pt idx="21">
                  <c:v>49781.35749013402</c:v>
                </c:pt>
                <c:pt idx="22">
                  <c:v>51456.65872803528</c:v>
                </c:pt>
                <c:pt idx="23">
                  <c:v>52980.04362631188</c:v>
                </c:pt>
                <c:pt idx="24">
                  <c:v>54629.49516789107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Hárok1!$C$204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Hárok1!$D$204:$AB$204</c:f>
              <c:numCache>
                <c:formatCode>General</c:formatCode>
                <c:ptCount val="25"/>
                <c:pt idx="0">
                  <c:v>970.2356524404244</c:v>
                </c:pt>
                <c:pt idx="1">
                  <c:v>1042.925828808193</c:v>
                </c:pt>
                <c:pt idx="2">
                  <c:v>1138.479682237355</c:v>
                </c:pt>
                <c:pt idx="3">
                  <c:v>1238.057067964676</c:v>
                </c:pt>
                <c:pt idx="4">
                  <c:v>1353.236896369223</c:v>
                </c:pt>
                <c:pt idx="5">
                  <c:v>1488.646043618045</c:v>
                </c:pt>
                <c:pt idx="6">
                  <c:v>1631.092576497722</c:v>
                </c:pt>
                <c:pt idx="7">
                  <c:v>1766.479257495616</c:v>
                </c:pt>
                <c:pt idx="8">
                  <c:v>1859.814946963772</c:v>
                </c:pt>
                <c:pt idx="9">
                  <c:v>1948.959234052196</c:v>
                </c:pt>
                <c:pt idx="10">
                  <c:v>2100.243076072941</c:v>
                </c:pt>
                <c:pt idx="11">
                  <c:v>2252.422657328128</c:v>
                </c:pt>
                <c:pt idx="12">
                  <c:v>2403.51749693394</c:v>
                </c:pt>
                <c:pt idx="13">
                  <c:v>2590.294310891911</c:v>
                </c:pt>
                <c:pt idx="14">
                  <c:v>2828.047516250945</c:v>
                </c:pt>
                <c:pt idx="15">
                  <c:v>3102.936693111125</c:v>
                </c:pt>
                <c:pt idx="16">
                  <c:v>3383.695039844414</c:v>
                </c:pt>
                <c:pt idx="17">
                  <c:v>3681.316117621358</c:v>
                </c:pt>
                <c:pt idx="18">
                  <c:v>3924.101328869035</c:v>
                </c:pt>
                <c:pt idx="19">
                  <c:v>4123.425804198741</c:v>
                </c:pt>
                <c:pt idx="20">
                  <c:v>4395.510162680002</c:v>
                </c:pt>
                <c:pt idx="21">
                  <c:v>4716.976200107403</c:v>
                </c:pt>
                <c:pt idx="22">
                  <c:v>5000.509450900908</c:v>
                </c:pt>
                <c:pt idx="23">
                  <c:v>5294.35892650718</c:v>
                </c:pt>
                <c:pt idx="24">
                  <c:v>5628.952260740495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Hárok1!$C$205</c:f>
              <c:strCache>
                <c:ptCount val="1"/>
                <c:pt idx="0">
                  <c:v>Australia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Hárok1!$D$205:$AB$205</c:f>
              <c:numCache>
                <c:formatCode>General</c:formatCode>
                <c:ptCount val="25"/>
                <c:pt idx="0">
                  <c:v>17358.21517887495</c:v>
                </c:pt>
                <c:pt idx="1">
                  <c:v>17804.30950123495</c:v>
                </c:pt>
                <c:pt idx="2">
                  <c:v>18197.4486158324</c:v>
                </c:pt>
                <c:pt idx="3">
                  <c:v>19136.44636645283</c:v>
                </c:pt>
                <c:pt idx="4">
                  <c:v>20061.91707426538</c:v>
                </c:pt>
                <c:pt idx="5">
                  <c:v>20962.11940146501</c:v>
                </c:pt>
                <c:pt idx="6">
                  <c:v>22016.34173820521</c:v>
                </c:pt>
                <c:pt idx="7">
                  <c:v>22935.37610650228</c:v>
                </c:pt>
                <c:pt idx="8">
                  <c:v>24218.74673631027</c:v>
                </c:pt>
                <c:pt idx="9">
                  <c:v>25268.51980661006</c:v>
                </c:pt>
                <c:pt idx="10">
                  <c:v>26331.6540880813</c:v>
                </c:pt>
                <c:pt idx="11">
                  <c:v>27384.12123516158</c:v>
                </c:pt>
                <c:pt idx="12">
                  <c:v>28685.30613791999</c:v>
                </c:pt>
                <c:pt idx="13">
                  <c:v>29684.59241763024</c:v>
                </c:pt>
                <c:pt idx="14">
                  <c:v>31309.60854230889</c:v>
                </c:pt>
                <c:pt idx="15">
                  <c:v>32559.45928724835</c:v>
                </c:pt>
                <c:pt idx="16">
                  <c:v>34310.09018427558</c:v>
                </c:pt>
                <c:pt idx="17">
                  <c:v>36539.16476420656</c:v>
                </c:pt>
                <c:pt idx="18">
                  <c:v>37479.28912019822</c:v>
                </c:pt>
                <c:pt idx="19">
                  <c:v>40205.02665163158</c:v>
                </c:pt>
                <c:pt idx="20">
                  <c:v>39118.69315625878</c:v>
                </c:pt>
                <c:pt idx="21">
                  <c:v>41763.118511715</c:v>
                </c:pt>
                <c:pt idx="22">
                  <c:v>43098.69220004381</c:v>
                </c:pt>
                <c:pt idx="23">
                  <c:v>43306.47833205421</c:v>
                </c:pt>
                <c:pt idx="24">
                  <c:v>43929.86042602908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Hárok1!$C$206</c:f>
              <c:strCache>
                <c:ptCount val="1"/>
                <c:pt idx="0">
                  <c:v>Korea, Rep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Hárok1!$D$206:$AB$206</c:f>
              <c:numCache>
                <c:formatCode>General</c:formatCode>
                <c:ptCount val="25"/>
                <c:pt idx="0">
                  <c:v>8610.685209915562</c:v>
                </c:pt>
                <c:pt idx="1">
                  <c:v>9665.348608817144</c:v>
                </c:pt>
                <c:pt idx="2">
                  <c:v>10347.51043710325</c:v>
                </c:pt>
                <c:pt idx="3">
                  <c:v>11150.3672070599</c:v>
                </c:pt>
                <c:pt idx="4">
                  <c:v>12262.5693312055</c:v>
                </c:pt>
                <c:pt idx="5">
                  <c:v>13499.77958385677</c:v>
                </c:pt>
                <c:pt idx="6">
                  <c:v>14594.30237875531</c:v>
                </c:pt>
                <c:pt idx="7">
                  <c:v>15553.54923891458</c:v>
                </c:pt>
                <c:pt idx="8">
                  <c:v>14717.37327589227</c:v>
                </c:pt>
                <c:pt idx="9">
                  <c:v>16428.84665835942</c:v>
                </c:pt>
                <c:pt idx="10">
                  <c:v>18091.48546143407</c:v>
                </c:pt>
                <c:pt idx="11">
                  <c:v>19198.49726902776</c:v>
                </c:pt>
                <c:pt idx="12">
                  <c:v>20784.94559802453</c:v>
                </c:pt>
                <c:pt idx="13">
                  <c:v>21389.24428320133</c:v>
                </c:pt>
                <c:pt idx="14">
                  <c:v>22967.81263051372</c:v>
                </c:pt>
                <c:pt idx="15">
                  <c:v>24219.78885862512</c:v>
                </c:pt>
                <c:pt idx="16">
                  <c:v>25863.21523207621</c:v>
                </c:pt>
                <c:pt idx="17">
                  <c:v>27872.08427954439</c:v>
                </c:pt>
                <c:pt idx="18">
                  <c:v>28718.04480769887</c:v>
                </c:pt>
                <c:pt idx="19">
                  <c:v>28392.75006271664</c:v>
                </c:pt>
                <c:pt idx="20">
                  <c:v>30465.25360633605</c:v>
                </c:pt>
                <c:pt idx="21">
                  <c:v>31327.12689951232</c:v>
                </c:pt>
                <c:pt idx="22">
                  <c:v>32021.74058584986</c:v>
                </c:pt>
                <c:pt idx="23">
                  <c:v>33089.08002998484</c:v>
                </c:pt>
                <c:pt idx="24">
                  <c:v>34355.7298411274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Hárok1!$C$207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Hárok1!$D$207:$AB$207</c:f>
              <c:numCache>
                <c:formatCode>General</c:formatCode>
                <c:ptCount val="25"/>
                <c:pt idx="0">
                  <c:v>22179.74333216357</c:v>
                </c:pt>
                <c:pt idx="1">
                  <c:v>23764.23390875498</c:v>
                </c:pt>
                <c:pt idx="2">
                  <c:v>25258.44353574587</c:v>
                </c:pt>
                <c:pt idx="3">
                  <c:v>28122.1617628397</c:v>
                </c:pt>
                <c:pt idx="4">
                  <c:v>30875.44256550691</c:v>
                </c:pt>
                <c:pt idx="5">
                  <c:v>32724.8138700503</c:v>
                </c:pt>
                <c:pt idx="6">
                  <c:v>34404.87971468073</c:v>
                </c:pt>
                <c:pt idx="7">
                  <c:v>36644.23358376695</c:v>
                </c:pt>
                <c:pt idx="8">
                  <c:v>35007.68945379479</c:v>
                </c:pt>
                <c:pt idx="9">
                  <c:v>37409.80057474425</c:v>
                </c:pt>
                <c:pt idx="10">
                  <c:v>40949.54555693379</c:v>
                </c:pt>
                <c:pt idx="11">
                  <c:v>40380.13542248312</c:v>
                </c:pt>
                <c:pt idx="12">
                  <c:v>42338.01554520724</c:v>
                </c:pt>
                <c:pt idx="13">
                  <c:v>45768.2762814</c:v>
                </c:pt>
                <c:pt idx="14">
                  <c:v>50875.74947488918</c:v>
                </c:pt>
                <c:pt idx="15">
                  <c:v>55134.2078532409</c:v>
                </c:pt>
                <c:pt idx="16">
                  <c:v>59957.25326213099</c:v>
                </c:pt>
                <c:pt idx="17">
                  <c:v>64421.36384811335</c:v>
                </c:pt>
                <c:pt idx="18">
                  <c:v>63394.30587226767</c:v>
                </c:pt>
                <c:pt idx="19">
                  <c:v>61603.79365645033</c:v>
                </c:pt>
                <c:pt idx="20">
                  <c:v>70598.3200520709</c:v>
                </c:pt>
                <c:pt idx="21">
                  <c:v>74949.068368096</c:v>
                </c:pt>
                <c:pt idx="22">
                  <c:v>76988.09820216737</c:v>
                </c:pt>
                <c:pt idx="23">
                  <c:v>80295.02798957648</c:v>
                </c:pt>
                <c:pt idx="24">
                  <c:v>82763.37960076848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8670944"/>
        <c:axId val="-2105318480"/>
      </c:lineChart>
      <c:catAx>
        <c:axId val="-207867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05318480"/>
        <c:crosses val="autoZero"/>
        <c:auto val="1"/>
        <c:lblAlgn val="ctr"/>
        <c:lblOffset val="100"/>
        <c:noMultiLvlLbl val="0"/>
      </c:catAx>
      <c:valAx>
        <c:axId val="-210531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867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205214832582"/>
          <c:y val="0.0131719447381634"/>
          <c:w val="0.2499539547176"/>
          <c:h val="0.97365582130371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736831507173"/>
          <c:y val="0.0444022191977364"/>
          <c:w val="0.637773403324597"/>
          <c:h val="0.855408900849677"/>
        </c:manualLayout>
      </c:layout>
      <c:lineChart>
        <c:grouping val="standard"/>
        <c:varyColors val="0"/>
        <c:ser>
          <c:idx val="0"/>
          <c:order val="0"/>
          <c:tx>
            <c:strRef>
              <c:f>Hárok1!$B$24</c:f>
              <c:strCache>
                <c:ptCount val="1"/>
                <c:pt idx="0">
                  <c:v>Australia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Hárok1!$C$24:$AA$24</c:f>
              <c:numCache>
                <c:formatCode>General</c:formatCode>
                <c:ptCount val="25"/>
                <c:pt idx="0">
                  <c:v>3.10954982685648E11</c:v>
                </c:pt>
                <c:pt idx="1">
                  <c:v>3.25574915626717E11</c:v>
                </c:pt>
                <c:pt idx="2">
                  <c:v>3.25253403060832E11</c:v>
                </c:pt>
                <c:pt idx="3">
                  <c:v>3.11950534007869E11</c:v>
                </c:pt>
                <c:pt idx="4">
                  <c:v>3.228052576963E11</c:v>
                </c:pt>
                <c:pt idx="5">
                  <c:v>3.67949212949213E11</c:v>
                </c:pt>
                <c:pt idx="6">
                  <c:v>4.0133535660091E11</c:v>
                </c:pt>
                <c:pt idx="7">
                  <c:v>4.35571294412271E11</c:v>
                </c:pt>
                <c:pt idx="8">
                  <c:v>3.9929390219087E11</c:v>
                </c:pt>
                <c:pt idx="9">
                  <c:v>3.88672139365835E11</c:v>
                </c:pt>
                <c:pt idx="10">
                  <c:v>4.14951956289643E11</c:v>
                </c:pt>
                <c:pt idx="11">
                  <c:v>3.78459268004723E11</c:v>
                </c:pt>
                <c:pt idx="12">
                  <c:v>3.94196316450398E11</c:v>
                </c:pt>
                <c:pt idx="13">
                  <c:v>4.66348281887012E11</c:v>
                </c:pt>
                <c:pt idx="14">
                  <c:v>6.12695262483995E11</c:v>
                </c:pt>
                <c:pt idx="15">
                  <c:v>6.93075477371824E11</c:v>
                </c:pt>
                <c:pt idx="16">
                  <c:v>7.4688080263552E11</c:v>
                </c:pt>
                <c:pt idx="17">
                  <c:v>8.53053309256497E11</c:v>
                </c:pt>
                <c:pt idx="18">
                  <c:v>1.05455774395703E12</c:v>
                </c:pt>
                <c:pt idx="19">
                  <c:v>9.26563834486821E11</c:v>
                </c:pt>
                <c:pt idx="20">
                  <c:v>1.14225050647406E12</c:v>
                </c:pt>
                <c:pt idx="21">
                  <c:v>1.38991915606822E12</c:v>
                </c:pt>
                <c:pt idx="22">
                  <c:v>1.53747783048051E12</c:v>
                </c:pt>
                <c:pt idx="23">
                  <c:v>1.56395095926952E12</c:v>
                </c:pt>
                <c:pt idx="24">
                  <c:v>1.45467547966584E12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Hárok1!$B$25</c:f>
              <c:strCache>
                <c:ptCount val="1"/>
                <c:pt idx="0">
                  <c:v>China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Hárok1!$C$25:$AA$25</c:f>
              <c:numCache>
                <c:formatCode>General</c:formatCode>
                <c:ptCount val="25"/>
                <c:pt idx="0">
                  <c:v>3.589732300484E11</c:v>
                </c:pt>
                <c:pt idx="1">
                  <c:v>3.81454703832753E11</c:v>
                </c:pt>
                <c:pt idx="2">
                  <c:v>4.24934065934066E11</c:v>
                </c:pt>
                <c:pt idx="3">
                  <c:v>4.4287459638712E11</c:v>
                </c:pt>
                <c:pt idx="4">
                  <c:v>5.62261129868774E11</c:v>
                </c:pt>
                <c:pt idx="5">
                  <c:v>7.32032045217766E11</c:v>
                </c:pt>
                <c:pt idx="6">
                  <c:v>8.60844098049121E11</c:v>
                </c:pt>
                <c:pt idx="7">
                  <c:v>9.5815942483534E11</c:v>
                </c:pt>
                <c:pt idx="8">
                  <c:v>1.02527690207873E12</c:v>
                </c:pt>
                <c:pt idx="9">
                  <c:v>1.0894471087059E12</c:v>
                </c:pt>
                <c:pt idx="10">
                  <c:v>1.20526067839196E12</c:v>
                </c:pt>
                <c:pt idx="11">
                  <c:v>1.33223471988982E12</c:v>
                </c:pt>
                <c:pt idx="12">
                  <c:v>1.46190648785792E12</c:v>
                </c:pt>
                <c:pt idx="13">
                  <c:v>1.64992871813459E12</c:v>
                </c:pt>
                <c:pt idx="14">
                  <c:v>1.94174560216509E12</c:v>
                </c:pt>
                <c:pt idx="15">
                  <c:v>2.26859890411628E12</c:v>
                </c:pt>
                <c:pt idx="16">
                  <c:v>2.7297840319061E12</c:v>
                </c:pt>
                <c:pt idx="17">
                  <c:v>3.5230943148209E12</c:v>
                </c:pt>
                <c:pt idx="18">
                  <c:v>4.55843107343819E12</c:v>
                </c:pt>
                <c:pt idx="19">
                  <c:v>5.05941973826741E12</c:v>
                </c:pt>
                <c:pt idx="20">
                  <c:v>6.03965850848559E12</c:v>
                </c:pt>
                <c:pt idx="21">
                  <c:v>7.49243209781011E12</c:v>
                </c:pt>
                <c:pt idx="22">
                  <c:v>8.46162316271406E12</c:v>
                </c:pt>
                <c:pt idx="23">
                  <c:v>9.4906026001485E12</c:v>
                </c:pt>
                <c:pt idx="24">
                  <c:v>1.03548317293404E13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Hárok1!$B$26</c:f>
              <c:strCache>
                <c:ptCount val="1"/>
                <c:pt idx="0">
                  <c:v>Indonesia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Hárok1!$C$26:$AA$26</c:f>
              <c:numCache>
                <c:formatCode>General</c:formatCode>
                <c:ptCount val="25"/>
                <c:pt idx="0">
                  <c:v>1.14426498045009E11</c:v>
                </c:pt>
                <c:pt idx="1">
                  <c:v>1.28167999846437E11</c:v>
                </c:pt>
                <c:pt idx="2">
                  <c:v>1.3911627005214E11</c:v>
                </c:pt>
                <c:pt idx="3">
                  <c:v>1.58006849878612E11</c:v>
                </c:pt>
                <c:pt idx="4">
                  <c:v>1.7689214824348E11</c:v>
                </c:pt>
                <c:pt idx="5">
                  <c:v>2.02132032843807E11</c:v>
                </c:pt>
                <c:pt idx="6">
                  <c:v>2.27369671349161E11</c:v>
                </c:pt>
                <c:pt idx="7">
                  <c:v>2.15748854646903E11</c:v>
                </c:pt>
                <c:pt idx="8">
                  <c:v>9.54455480173104E10</c:v>
                </c:pt>
                <c:pt idx="9">
                  <c:v>1.4000135252729E11</c:v>
                </c:pt>
                <c:pt idx="10">
                  <c:v>1.65021012261411E11</c:v>
                </c:pt>
                <c:pt idx="11">
                  <c:v>1.60446947638235E11</c:v>
                </c:pt>
                <c:pt idx="12">
                  <c:v>1.95660611033849E11</c:v>
                </c:pt>
                <c:pt idx="13">
                  <c:v>2.34772458818096E11</c:v>
                </c:pt>
                <c:pt idx="14">
                  <c:v>2.5683688330441E11</c:v>
                </c:pt>
                <c:pt idx="15">
                  <c:v>2.85868619205805E11</c:v>
                </c:pt>
                <c:pt idx="16">
                  <c:v>3.64570515631493E11</c:v>
                </c:pt>
                <c:pt idx="17">
                  <c:v>4.32216737774861E11</c:v>
                </c:pt>
                <c:pt idx="18">
                  <c:v>5.10228634992258E11</c:v>
                </c:pt>
                <c:pt idx="19">
                  <c:v>5.39580085612401E11</c:v>
                </c:pt>
                <c:pt idx="20">
                  <c:v>7.55094157594526E11</c:v>
                </c:pt>
                <c:pt idx="21">
                  <c:v>8.92969104529574E11</c:v>
                </c:pt>
                <c:pt idx="22">
                  <c:v>9.17869913364916E11</c:v>
                </c:pt>
                <c:pt idx="23">
                  <c:v>9.10478729099036E11</c:v>
                </c:pt>
                <c:pt idx="24">
                  <c:v>8.88538201025345E11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Hárok1!$B$27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Hárok1!$C$27:$AA$27</c:f>
              <c:numCache>
                <c:formatCode>General</c:formatCode>
                <c:ptCount val="25"/>
                <c:pt idx="0">
                  <c:v>3.26608014285316E11</c:v>
                </c:pt>
                <c:pt idx="1">
                  <c:v>2.74842161318346E11</c:v>
                </c:pt>
                <c:pt idx="2">
                  <c:v>2.93262722482423E11</c:v>
                </c:pt>
                <c:pt idx="3">
                  <c:v>2.84194018792066E11</c:v>
                </c:pt>
                <c:pt idx="4">
                  <c:v>3.33014993709731E11</c:v>
                </c:pt>
                <c:pt idx="5">
                  <c:v>3.6660019339135E11</c:v>
                </c:pt>
                <c:pt idx="6">
                  <c:v>3.99787263892645E11</c:v>
                </c:pt>
                <c:pt idx="7">
                  <c:v>4.2316079904086E11</c:v>
                </c:pt>
                <c:pt idx="8">
                  <c:v>4.28740690379961E11</c:v>
                </c:pt>
                <c:pt idx="9">
                  <c:v>4.66866720520975E11</c:v>
                </c:pt>
                <c:pt idx="10">
                  <c:v>4.76609148165173E11</c:v>
                </c:pt>
                <c:pt idx="11">
                  <c:v>4.93954161367563E11</c:v>
                </c:pt>
                <c:pt idx="12">
                  <c:v>5.23968381476715E11</c:v>
                </c:pt>
                <c:pt idx="13">
                  <c:v>6.18356467437027E11</c:v>
                </c:pt>
                <c:pt idx="14">
                  <c:v>7.21584805204776E11</c:v>
                </c:pt>
                <c:pt idx="15">
                  <c:v>8.3421469956814E11</c:v>
                </c:pt>
                <c:pt idx="16">
                  <c:v>9.49116769619215E11</c:v>
                </c:pt>
                <c:pt idx="17">
                  <c:v>1.23869917007786E12</c:v>
                </c:pt>
                <c:pt idx="18">
                  <c:v>1.22409706946046E12</c:v>
                </c:pt>
                <c:pt idx="19">
                  <c:v>1.36537147404892E12</c:v>
                </c:pt>
                <c:pt idx="20">
                  <c:v>1.70845887683018E12</c:v>
                </c:pt>
                <c:pt idx="21">
                  <c:v>1.83581444958535E12</c:v>
                </c:pt>
                <c:pt idx="22">
                  <c:v>1.83178151547209E12</c:v>
                </c:pt>
                <c:pt idx="23">
                  <c:v>1.86180161547785E12</c:v>
                </c:pt>
                <c:pt idx="24">
                  <c:v>2.04851743887354E12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Hárok1!$B$28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Hárok1!$C$28:$AA$28</c:f>
              <c:numCache>
                <c:formatCode>General</c:formatCode>
                <c:ptCount val="25"/>
                <c:pt idx="0">
                  <c:v>3.10369809997341E12</c:v>
                </c:pt>
                <c:pt idx="1">
                  <c:v>3.53680094289519E12</c:v>
                </c:pt>
                <c:pt idx="2">
                  <c:v>3.85279437159429E12</c:v>
                </c:pt>
                <c:pt idx="3">
                  <c:v>4.41496278690136E12</c:v>
                </c:pt>
                <c:pt idx="4">
                  <c:v>4.85034801649189E12</c:v>
                </c:pt>
                <c:pt idx="5">
                  <c:v>5.33392551105895E12</c:v>
                </c:pt>
                <c:pt idx="6">
                  <c:v>4.70618712601961E12</c:v>
                </c:pt>
                <c:pt idx="7">
                  <c:v>4.32427810686589E12</c:v>
                </c:pt>
                <c:pt idx="8">
                  <c:v>3.91457488734222E12</c:v>
                </c:pt>
                <c:pt idx="9">
                  <c:v>4.43259928292252E12</c:v>
                </c:pt>
                <c:pt idx="10">
                  <c:v>4.73119876027114E12</c:v>
                </c:pt>
                <c:pt idx="11">
                  <c:v>4.15985991809355E12</c:v>
                </c:pt>
                <c:pt idx="12">
                  <c:v>3.98081953615976E12</c:v>
                </c:pt>
                <c:pt idx="13">
                  <c:v>4.3029391849638E12</c:v>
                </c:pt>
                <c:pt idx="14">
                  <c:v>4.65580305565055E12</c:v>
                </c:pt>
                <c:pt idx="15">
                  <c:v>4.57186744113041E12</c:v>
                </c:pt>
                <c:pt idx="16">
                  <c:v>4.35675021259801E12</c:v>
                </c:pt>
                <c:pt idx="17">
                  <c:v>4.35634779433307E12</c:v>
                </c:pt>
                <c:pt idx="18">
                  <c:v>4.84918464195357E12</c:v>
                </c:pt>
                <c:pt idx="19">
                  <c:v>5.0351415676589E12</c:v>
                </c:pt>
                <c:pt idx="20">
                  <c:v>5.49538561789202E12</c:v>
                </c:pt>
                <c:pt idx="21">
                  <c:v>5.90563233801546E12</c:v>
                </c:pt>
                <c:pt idx="22">
                  <c:v>5.95447660396152E12</c:v>
                </c:pt>
                <c:pt idx="23">
                  <c:v>4.9195631083725E12</c:v>
                </c:pt>
                <c:pt idx="24">
                  <c:v>4.60146120688508E12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Hárok1!$B$29</c:f>
              <c:strCache>
                <c:ptCount val="1"/>
                <c:pt idx="0">
                  <c:v>Korea, Rep.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Hárok1!$C$29:$AA$29</c:f>
              <c:numCache>
                <c:formatCode>General</c:formatCode>
                <c:ptCount val="25"/>
                <c:pt idx="0">
                  <c:v>2.84757121057986E11</c:v>
                </c:pt>
                <c:pt idx="1">
                  <c:v>3.32324538078679E11</c:v>
                </c:pt>
                <c:pt idx="2">
                  <c:v>3.56117978607571E11</c:v>
                </c:pt>
                <c:pt idx="3">
                  <c:v>3.91963073243051E11</c:v>
                </c:pt>
                <c:pt idx="4">
                  <c:v>4.58704213081088E11</c:v>
                </c:pt>
                <c:pt idx="5">
                  <c:v>5.59329547369922E11</c:v>
                </c:pt>
                <c:pt idx="6">
                  <c:v>6.03413139412021E11</c:v>
                </c:pt>
                <c:pt idx="7">
                  <c:v>5.60485235837652E11</c:v>
                </c:pt>
                <c:pt idx="8">
                  <c:v>3.76481975682155E11</c:v>
                </c:pt>
                <c:pt idx="9">
                  <c:v>4.86315001429989E11</c:v>
                </c:pt>
                <c:pt idx="10">
                  <c:v>5.61633037419537E11</c:v>
                </c:pt>
                <c:pt idx="11">
                  <c:v>5.33051998853593E11</c:v>
                </c:pt>
                <c:pt idx="12">
                  <c:v>6.09020054512465E11</c:v>
                </c:pt>
                <c:pt idx="13">
                  <c:v>6.80520807982477E11</c:v>
                </c:pt>
                <c:pt idx="14">
                  <c:v>7.64880644710649E11</c:v>
                </c:pt>
                <c:pt idx="15">
                  <c:v>8.98137194716188E11</c:v>
                </c:pt>
                <c:pt idx="16">
                  <c:v>1.0117974571385E12</c:v>
                </c:pt>
                <c:pt idx="17">
                  <c:v>1.12267915463241E12</c:v>
                </c:pt>
                <c:pt idx="18">
                  <c:v>1.00221905296754E12</c:v>
                </c:pt>
                <c:pt idx="19">
                  <c:v>9.01934953364711E11</c:v>
                </c:pt>
                <c:pt idx="20">
                  <c:v>1.09449933870272E12</c:v>
                </c:pt>
                <c:pt idx="21">
                  <c:v>1.20246368263385E12</c:v>
                </c:pt>
                <c:pt idx="22">
                  <c:v>1.22280719571249E12</c:v>
                </c:pt>
                <c:pt idx="23">
                  <c:v>1.30560498127191E12</c:v>
                </c:pt>
                <c:pt idx="24">
                  <c:v>1.41038298861648E12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Hárok1!$B$30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Hárok1!$C$30:$AA$30</c:f>
              <c:numCache>
                <c:formatCode>General</c:formatCode>
                <c:ptCount val="25"/>
                <c:pt idx="0">
                  <c:v>4.40241779146074E10</c:v>
                </c:pt>
                <c:pt idx="1">
                  <c:v>4.91427844050044E10</c:v>
                </c:pt>
                <c:pt idx="2">
                  <c:v>5.91671574979386E10</c:v>
                </c:pt>
                <c:pt idx="3">
                  <c:v>6.68944485451226E10</c:v>
                </c:pt>
                <c:pt idx="4">
                  <c:v>7.44779759183052E10</c:v>
                </c:pt>
                <c:pt idx="5">
                  <c:v>8.87049441786284E10</c:v>
                </c:pt>
                <c:pt idx="6">
                  <c:v>1.0085499642261E11</c:v>
                </c:pt>
                <c:pt idx="7">
                  <c:v>1.00005323301867E11</c:v>
                </c:pt>
                <c:pt idx="8">
                  <c:v>7.21677537708928E10</c:v>
                </c:pt>
                <c:pt idx="9">
                  <c:v>7.9148947368421E10</c:v>
                </c:pt>
                <c:pt idx="10">
                  <c:v>9.37897368421053E10</c:v>
                </c:pt>
                <c:pt idx="11">
                  <c:v>9.2783947368421E10</c:v>
                </c:pt>
                <c:pt idx="12">
                  <c:v>1.00845263157895E11</c:v>
                </c:pt>
                <c:pt idx="13">
                  <c:v>1.10202368421053E11</c:v>
                </c:pt>
                <c:pt idx="14">
                  <c:v>1.24749736842105E11</c:v>
                </c:pt>
                <c:pt idx="15">
                  <c:v>1.43534102611497E11</c:v>
                </c:pt>
                <c:pt idx="16">
                  <c:v>1.62690965596205E11</c:v>
                </c:pt>
                <c:pt idx="17">
                  <c:v>1.935478240633E11</c:v>
                </c:pt>
                <c:pt idx="18">
                  <c:v>2.30813597937526E11</c:v>
                </c:pt>
                <c:pt idx="19">
                  <c:v>2.02257586267556E11</c:v>
                </c:pt>
                <c:pt idx="20">
                  <c:v>2.55016919685822E11</c:v>
                </c:pt>
                <c:pt idx="21">
                  <c:v>2.97951960784314E11</c:v>
                </c:pt>
                <c:pt idx="22">
                  <c:v>3.14442825692826E11</c:v>
                </c:pt>
                <c:pt idx="23">
                  <c:v>3.23342854422546E11</c:v>
                </c:pt>
                <c:pt idx="24">
                  <c:v>3.38103822298268E11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Hárok1!$B$31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Hárok1!$C$31:$AA$31</c:f>
              <c:numCache>
                <c:formatCode>General</c:formatCode>
                <c:ptCount val="25"/>
                <c:pt idx="0">
                  <c:v>4.43115952298593E10</c:v>
                </c:pt>
                <c:pt idx="1">
                  <c:v>4.54175613022498E10</c:v>
                </c:pt>
                <c:pt idx="2">
                  <c:v>5.29763449289564E10</c:v>
                </c:pt>
                <c:pt idx="3">
                  <c:v>5.4368083953112E10</c:v>
                </c:pt>
                <c:pt idx="4">
                  <c:v>6.40844601244644E10</c:v>
                </c:pt>
                <c:pt idx="5">
                  <c:v>7.41199872445012E10</c:v>
                </c:pt>
                <c:pt idx="6">
                  <c:v>8.28481406180266E10</c:v>
                </c:pt>
                <c:pt idx="7">
                  <c:v>8.23442605706685E10</c:v>
                </c:pt>
                <c:pt idx="8">
                  <c:v>7.22070252194752E10</c:v>
                </c:pt>
                <c:pt idx="9">
                  <c:v>8.29951470899742E10</c:v>
                </c:pt>
                <c:pt idx="10">
                  <c:v>8.10262971442795E10</c:v>
                </c:pt>
                <c:pt idx="11">
                  <c:v>7.62620720222148E10</c:v>
                </c:pt>
                <c:pt idx="12">
                  <c:v>8.13576029501818E10</c:v>
                </c:pt>
                <c:pt idx="13">
                  <c:v>8.39082064560645E10</c:v>
                </c:pt>
                <c:pt idx="14">
                  <c:v>9.13712397648818E10</c:v>
                </c:pt>
                <c:pt idx="15">
                  <c:v>1.030715854626E11</c:v>
                </c:pt>
                <c:pt idx="16">
                  <c:v>1.22210719245902E11</c:v>
                </c:pt>
                <c:pt idx="17">
                  <c:v>1.49359920005894E11</c:v>
                </c:pt>
                <c:pt idx="18">
                  <c:v>1.74195135053121E11</c:v>
                </c:pt>
                <c:pt idx="19">
                  <c:v>1.68334599538168E11</c:v>
                </c:pt>
                <c:pt idx="20">
                  <c:v>1.99590774784581E11</c:v>
                </c:pt>
                <c:pt idx="21">
                  <c:v>2.24143083706777E11</c:v>
                </c:pt>
                <c:pt idx="22">
                  <c:v>2.50092093547532E11</c:v>
                </c:pt>
                <c:pt idx="23">
                  <c:v>2.71927428132554E11</c:v>
                </c:pt>
                <c:pt idx="24">
                  <c:v>2.84777093019065E11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Hárok1!$B$32</c:f>
              <c:strCache>
                <c:ptCount val="1"/>
                <c:pt idx="0">
                  <c:v>Russian Federation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Hárok1!$C$32:$AA$32</c:f>
              <c:numCache>
                <c:formatCode>General</c:formatCode>
                <c:ptCount val="25"/>
                <c:pt idx="0">
                  <c:v>5.16814258695568E11</c:v>
                </c:pt>
                <c:pt idx="1">
                  <c:v>5.17962962962963E11</c:v>
                </c:pt>
                <c:pt idx="2">
                  <c:v>4.60290556900726E11</c:v>
                </c:pt>
                <c:pt idx="3">
                  <c:v>4.35083713850837E11</c:v>
                </c:pt>
                <c:pt idx="4">
                  <c:v>3.95077301248464E11</c:v>
                </c:pt>
                <c:pt idx="5">
                  <c:v>3.95531066563296E11</c:v>
                </c:pt>
                <c:pt idx="6">
                  <c:v>3.91719993756828E11</c:v>
                </c:pt>
                <c:pt idx="7">
                  <c:v>4.04926534140017E11</c:v>
                </c:pt>
                <c:pt idx="8">
                  <c:v>2.70953116950026E11</c:v>
                </c:pt>
                <c:pt idx="9">
                  <c:v>1.95905767668562E11</c:v>
                </c:pt>
                <c:pt idx="10">
                  <c:v>2.5970849626733E11</c:v>
                </c:pt>
                <c:pt idx="11">
                  <c:v>3.06602673980116E11</c:v>
                </c:pt>
                <c:pt idx="12">
                  <c:v>3.45110438692185E11</c:v>
                </c:pt>
                <c:pt idx="13">
                  <c:v>4.30347770731787E11</c:v>
                </c:pt>
                <c:pt idx="14">
                  <c:v>5.91016690742797E11</c:v>
                </c:pt>
                <c:pt idx="15">
                  <c:v>7.64017107992392E11</c:v>
                </c:pt>
                <c:pt idx="16">
                  <c:v>9.89930542278695E11</c:v>
                </c:pt>
                <c:pt idx="17">
                  <c:v>1.29970576482362E12</c:v>
                </c:pt>
                <c:pt idx="18">
                  <c:v>1.66084638762478E12</c:v>
                </c:pt>
                <c:pt idx="19">
                  <c:v>1.22264428220186E12</c:v>
                </c:pt>
                <c:pt idx="20">
                  <c:v>1.52491746844201E12</c:v>
                </c:pt>
                <c:pt idx="21">
                  <c:v>1.90479393248316E12</c:v>
                </c:pt>
                <c:pt idx="22">
                  <c:v>2.01611213364548E12</c:v>
                </c:pt>
                <c:pt idx="23">
                  <c:v>2.07902478297332E12</c:v>
                </c:pt>
                <c:pt idx="24">
                  <c:v>1.86059792276344E12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Hárok1!$B$33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Hárok1!$C$33:$AA$33</c:f>
              <c:numCache>
                <c:formatCode>General</c:formatCode>
                <c:ptCount val="25"/>
                <c:pt idx="0">
                  <c:v>3.61528002700498E10</c:v>
                </c:pt>
                <c:pt idx="1">
                  <c:v>4.54744428364689E10</c:v>
                </c:pt>
                <c:pt idx="2">
                  <c:v>5.21564149785144E10</c:v>
                </c:pt>
                <c:pt idx="3">
                  <c:v>6.06445723480629E10</c:v>
                </c:pt>
                <c:pt idx="4">
                  <c:v>7.37777923268299E10</c:v>
                </c:pt>
                <c:pt idx="5">
                  <c:v>8.789000987724E10</c:v>
                </c:pt>
                <c:pt idx="6">
                  <c:v>9.64037588652482E10</c:v>
                </c:pt>
                <c:pt idx="7">
                  <c:v>1.00163995150862E11</c:v>
                </c:pt>
                <c:pt idx="8">
                  <c:v>8.57076362332696E10</c:v>
                </c:pt>
                <c:pt idx="9">
                  <c:v>8.62831268436578E10</c:v>
                </c:pt>
                <c:pt idx="10">
                  <c:v>9.58339327146172E10</c:v>
                </c:pt>
                <c:pt idx="11">
                  <c:v>8.92862086286767E10</c:v>
                </c:pt>
                <c:pt idx="12">
                  <c:v>9.19411928962359E10</c:v>
                </c:pt>
                <c:pt idx="13">
                  <c:v>9.70013775685914E10</c:v>
                </c:pt>
                <c:pt idx="14">
                  <c:v>1.14188557567152E11</c:v>
                </c:pt>
                <c:pt idx="15">
                  <c:v>1.27417688055756E11</c:v>
                </c:pt>
                <c:pt idx="16">
                  <c:v>1.47797218201272E11</c:v>
                </c:pt>
                <c:pt idx="17">
                  <c:v>1.79981288567447E11</c:v>
                </c:pt>
                <c:pt idx="18">
                  <c:v>1.92225881687752E11</c:v>
                </c:pt>
                <c:pt idx="19">
                  <c:v>1.92408387762118E11</c:v>
                </c:pt>
                <c:pt idx="20">
                  <c:v>2.36421782178218E11</c:v>
                </c:pt>
                <c:pt idx="21">
                  <c:v>2.75364525361743E11</c:v>
                </c:pt>
                <c:pt idx="22">
                  <c:v>2.8993558454029E11</c:v>
                </c:pt>
                <c:pt idx="23">
                  <c:v>3.0224590425957E11</c:v>
                </c:pt>
                <c:pt idx="24">
                  <c:v>3.0785975850367E11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Hárok1!$B$34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Hárok1!$C$34:$AA$34</c:f>
              <c:numCache>
                <c:formatCode>General</c:formatCode>
                <c:ptCount val="25"/>
                <c:pt idx="0">
                  <c:v>5.979589E12</c:v>
                </c:pt>
                <c:pt idx="1">
                  <c:v>6.174043E12</c:v>
                </c:pt>
                <c:pt idx="2">
                  <c:v>6.539299E12</c:v>
                </c:pt>
                <c:pt idx="3">
                  <c:v>6.878718E12</c:v>
                </c:pt>
                <c:pt idx="4">
                  <c:v>7.308755E12</c:v>
                </c:pt>
                <c:pt idx="5">
                  <c:v>7.66406E12</c:v>
                </c:pt>
                <c:pt idx="6">
                  <c:v>8.100201E12</c:v>
                </c:pt>
                <c:pt idx="7">
                  <c:v>8.608515E12</c:v>
                </c:pt>
                <c:pt idx="8">
                  <c:v>9.089168E12</c:v>
                </c:pt>
                <c:pt idx="9">
                  <c:v>9.660624E12</c:v>
                </c:pt>
                <c:pt idx="10">
                  <c:v>1.0284779E13</c:v>
                </c:pt>
                <c:pt idx="11">
                  <c:v>1.0621824E13</c:v>
                </c:pt>
                <c:pt idx="12">
                  <c:v>1.0977514E13</c:v>
                </c:pt>
                <c:pt idx="13">
                  <c:v>1.151067E13</c:v>
                </c:pt>
                <c:pt idx="14">
                  <c:v>1.2274928E13</c:v>
                </c:pt>
                <c:pt idx="15">
                  <c:v>1.3093726E13</c:v>
                </c:pt>
                <c:pt idx="16">
                  <c:v>1.3855888E13</c:v>
                </c:pt>
                <c:pt idx="17">
                  <c:v>1.4477635E13</c:v>
                </c:pt>
                <c:pt idx="18">
                  <c:v>1.4718582E13</c:v>
                </c:pt>
                <c:pt idx="19">
                  <c:v>1.4418739E13</c:v>
                </c:pt>
                <c:pt idx="20">
                  <c:v>1.4964372E13</c:v>
                </c:pt>
                <c:pt idx="21">
                  <c:v>1.5517926E13</c:v>
                </c:pt>
                <c:pt idx="22">
                  <c:v>1.6163158E13</c:v>
                </c:pt>
                <c:pt idx="23">
                  <c:v>1.6768053E13</c:v>
                </c:pt>
                <c:pt idx="24">
                  <c:v>1.7419E13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Hárok1!$B$35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Hárok1!$C$35:$AA$35</c:f>
              <c:numCache>
                <c:formatCode>General</c:formatCode>
                <c:ptCount val="25"/>
                <c:pt idx="0">
                  <c:v>6.47174048631946E9</c:v>
                </c:pt>
                <c:pt idx="1">
                  <c:v>9.61336955385404E9</c:v>
                </c:pt>
                <c:pt idx="2">
                  <c:v>9.86699009631841E9</c:v>
                </c:pt>
                <c:pt idx="3">
                  <c:v>1.3180954014069E10</c:v>
                </c:pt>
                <c:pt idx="4">
                  <c:v>1.62864340940226E10</c:v>
                </c:pt>
                <c:pt idx="5">
                  <c:v>2.07361639152388E10</c:v>
                </c:pt>
                <c:pt idx="6">
                  <c:v>2.4657470331581E10</c:v>
                </c:pt>
                <c:pt idx="7">
                  <c:v>2.68437011367202E10</c:v>
                </c:pt>
                <c:pt idx="8">
                  <c:v>2.72096019958245E10</c:v>
                </c:pt>
                <c:pt idx="9">
                  <c:v>2.86836580047761E10</c:v>
                </c:pt>
                <c:pt idx="10">
                  <c:v>3.3640085727512E10</c:v>
                </c:pt>
                <c:pt idx="11">
                  <c:v>3.52913492773064E10</c:v>
                </c:pt>
                <c:pt idx="12">
                  <c:v>3.7947904054452E10</c:v>
                </c:pt>
                <c:pt idx="13">
                  <c:v>4.27170727775929E10</c:v>
                </c:pt>
                <c:pt idx="14">
                  <c:v>4.94241077098946E10</c:v>
                </c:pt>
                <c:pt idx="15">
                  <c:v>5.76332557393984E10</c:v>
                </c:pt>
                <c:pt idx="16">
                  <c:v>6.63716648170436E10</c:v>
                </c:pt>
                <c:pt idx="17">
                  <c:v>7.74144255322452E10</c:v>
                </c:pt>
                <c:pt idx="18">
                  <c:v>9.91303040991274E10</c:v>
                </c:pt>
                <c:pt idx="19">
                  <c:v>1.06014600963977E11</c:v>
                </c:pt>
                <c:pt idx="20">
                  <c:v>1.1593174990484E11</c:v>
                </c:pt>
                <c:pt idx="21">
                  <c:v>1.35539487317008E11</c:v>
                </c:pt>
                <c:pt idx="22">
                  <c:v>1.55820001920492E11</c:v>
                </c:pt>
                <c:pt idx="23">
                  <c:v>1.71222025389999E11</c:v>
                </c:pt>
                <c:pt idx="24">
                  <c:v>1.86204652922263E11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Hárok1!$B$36</c:f>
              <c:strCache>
                <c:ptCount val="1"/>
                <c:pt idx="0">
                  <c:v>Thailand</c:v>
                </c:pt>
              </c:strCache>
            </c:strRef>
          </c:tx>
          <c:marker>
            <c:symbol val="none"/>
          </c:marker>
          <c:cat>
            <c:strRef>
              <c:f>Hárok1!$C$23:$AA$23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Hárok1!$C$36:$AA$36</c:f>
              <c:numCache>
                <c:formatCode>General</c:formatCode>
                <c:ptCount val="25"/>
                <c:pt idx="0">
                  <c:v>8.53431893207519E10</c:v>
                </c:pt>
                <c:pt idx="1">
                  <c:v>9.82346957220341E10</c:v>
                </c:pt>
                <c:pt idx="2">
                  <c:v>1.11452869378467E11</c:v>
                </c:pt>
                <c:pt idx="3">
                  <c:v>1.28889832382818E11</c:v>
                </c:pt>
                <c:pt idx="4">
                  <c:v>1.46683499005964E11</c:v>
                </c:pt>
                <c:pt idx="5">
                  <c:v>1.69278552851272E11</c:v>
                </c:pt>
                <c:pt idx="6">
                  <c:v>1.83035154107494E11</c:v>
                </c:pt>
                <c:pt idx="7">
                  <c:v>1.50180268649387E11</c:v>
                </c:pt>
                <c:pt idx="8">
                  <c:v>1.13675706127265E11</c:v>
                </c:pt>
                <c:pt idx="9">
                  <c:v>1.26668932159508E11</c:v>
                </c:pt>
                <c:pt idx="10">
                  <c:v>1.26392308497749E11</c:v>
                </c:pt>
                <c:pt idx="11">
                  <c:v>1.20296746256631E11</c:v>
                </c:pt>
                <c:pt idx="12">
                  <c:v>1.34300851255002E11</c:v>
                </c:pt>
                <c:pt idx="13">
                  <c:v>1.52280653543725E11</c:v>
                </c:pt>
                <c:pt idx="14">
                  <c:v>1.72895476152592E11</c:v>
                </c:pt>
                <c:pt idx="15">
                  <c:v>1.89318499954003E11</c:v>
                </c:pt>
                <c:pt idx="16">
                  <c:v>2.21758486880313E11</c:v>
                </c:pt>
                <c:pt idx="17">
                  <c:v>2.62942650543772E11</c:v>
                </c:pt>
                <c:pt idx="18">
                  <c:v>2.9138308123182E11</c:v>
                </c:pt>
                <c:pt idx="19">
                  <c:v>2.8157476272976E11</c:v>
                </c:pt>
                <c:pt idx="20">
                  <c:v>3.40923571200889E11</c:v>
                </c:pt>
                <c:pt idx="21">
                  <c:v>3.70608559050496E11</c:v>
                </c:pt>
                <c:pt idx="22">
                  <c:v>3.97471809439856E11</c:v>
                </c:pt>
                <c:pt idx="23">
                  <c:v>4.20166569029487E11</c:v>
                </c:pt>
                <c:pt idx="24">
                  <c:v>4.04823952117932E11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3419392"/>
        <c:axId val="1853422512"/>
      </c:lineChart>
      <c:catAx>
        <c:axId val="185341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3422512"/>
        <c:crosses val="autoZero"/>
        <c:auto val="1"/>
        <c:lblAlgn val="ctr"/>
        <c:lblOffset val="100"/>
        <c:noMultiLvlLbl val="0"/>
      </c:catAx>
      <c:valAx>
        <c:axId val="185342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341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09911955451"/>
          <c:y val="0.0180953796524837"/>
          <c:w val="0.236673367217987"/>
          <c:h val="0.9819046203475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284372561017"/>
          <c:y val="0.0472431658369075"/>
          <c:w val="0.640138618444961"/>
          <c:h val="0.84615766060522"/>
        </c:manualLayout>
      </c:layout>
      <c:lineChart>
        <c:grouping val="standard"/>
        <c:varyColors val="0"/>
        <c:ser>
          <c:idx val="0"/>
          <c:order val="0"/>
          <c:tx>
            <c:strRef>
              <c:f>Hárok1!$D$60</c:f>
              <c:strCache>
                <c:ptCount val="1"/>
                <c:pt idx="0">
                  <c:v>Australia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Hárok1!$E$60:$AC$60</c:f>
              <c:numCache>
                <c:formatCode>General</c:formatCode>
                <c:ptCount val="25"/>
                <c:pt idx="0">
                  <c:v>2.96219677849023E11</c:v>
                </c:pt>
                <c:pt idx="1">
                  <c:v>3.07729685419348E11</c:v>
                </c:pt>
                <c:pt idx="2">
                  <c:v>3.18364363533988E11</c:v>
                </c:pt>
                <c:pt idx="3">
                  <c:v>3.38083597956122E11</c:v>
                </c:pt>
                <c:pt idx="4">
                  <c:v>3.58205529361008E11</c:v>
                </c:pt>
                <c:pt idx="5">
                  <c:v>3.7882742182328E11</c:v>
                </c:pt>
                <c:pt idx="6">
                  <c:v>4.03141233568275E11</c:v>
                </c:pt>
                <c:pt idx="7">
                  <c:v>4.24694359364103E11</c:v>
                </c:pt>
                <c:pt idx="8">
                  <c:v>4.53156970183101E11</c:v>
                </c:pt>
                <c:pt idx="9">
                  <c:v>4.78232005859902E11</c:v>
                </c:pt>
                <c:pt idx="10">
                  <c:v>5.04330170749021E11</c:v>
                </c:pt>
                <c:pt idx="11">
                  <c:v>5.31607945538192E11</c:v>
                </c:pt>
                <c:pt idx="12">
                  <c:v>5.63706425038721E11</c:v>
                </c:pt>
                <c:pt idx="13">
                  <c:v>5.90586839985721E11</c:v>
                </c:pt>
                <c:pt idx="14">
                  <c:v>6.3018101497447E11</c:v>
                </c:pt>
                <c:pt idx="15">
                  <c:v>6.64043660271573E11</c:v>
                </c:pt>
                <c:pt idx="16">
                  <c:v>7.10146815625118E11</c:v>
                </c:pt>
                <c:pt idx="17">
                  <c:v>7.61023108042989E11</c:v>
                </c:pt>
                <c:pt idx="18">
                  <c:v>7.96404910372916E11</c:v>
                </c:pt>
                <c:pt idx="19">
                  <c:v>8.72115376619201E11</c:v>
                </c:pt>
                <c:pt idx="20">
                  <c:v>8.61853267945404E11</c:v>
                </c:pt>
                <c:pt idx="21">
                  <c:v>9.32989069866557E11</c:v>
                </c:pt>
                <c:pt idx="22">
                  <c:v>9.79558023390415E11</c:v>
                </c:pt>
                <c:pt idx="23">
                  <c:v>1.00149990145194E12</c:v>
                </c:pt>
                <c:pt idx="24">
                  <c:v>1.0319447537847E12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Hárok1!$D$61</c:f>
              <c:strCache>
                <c:ptCount val="1"/>
                <c:pt idx="0">
                  <c:v>China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Hárok1!$E$61:$AC$61</c:f>
              <c:numCache>
                <c:formatCode>General</c:formatCode>
                <c:ptCount val="25"/>
                <c:pt idx="0">
                  <c:v>1.1124574420367E12</c:v>
                </c:pt>
                <c:pt idx="1">
                  <c:v>1.25601748523083E12</c:v>
                </c:pt>
                <c:pt idx="2">
                  <c:v>1.46805150797427E12</c:v>
                </c:pt>
                <c:pt idx="3">
                  <c:v>1.71246083132054E12</c:v>
                </c:pt>
                <c:pt idx="4">
                  <c:v>1.97762720899011E12</c:v>
                </c:pt>
                <c:pt idx="5">
                  <c:v>2.24082597773682E12</c:v>
                </c:pt>
                <c:pt idx="6">
                  <c:v>2.50818917039436E12</c:v>
                </c:pt>
                <c:pt idx="7">
                  <c:v>2.78650561345043E12</c:v>
                </c:pt>
                <c:pt idx="8">
                  <c:v>3.03795921693016E12</c:v>
                </c:pt>
                <c:pt idx="9">
                  <c:v>3.31942850602294E12</c:v>
                </c:pt>
                <c:pt idx="10">
                  <c:v>3.68113374929941E12</c:v>
                </c:pt>
                <c:pt idx="11">
                  <c:v>4.07745885568021E12</c:v>
                </c:pt>
                <c:pt idx="12">
                  <c:v>4.51642137742569E12</c:v>
                </c:pt>
                <c:pt idx="13">
                  <c:v>5.0680495663588E12</c:v>
                </c:pt>
                <c:pt idx="14">
                  <c:v>5.73208651432465E12</c:v>
                </c:pt>
                <c:pt idx="15">
                  <c:v>6.58819132228344E12</c:v>
                </c:pt>
                <c:pt idx="16">
                  <c:v>7.6522045015703E12</c:v>
                </c:pt>
                <c:pt idx="17">
                  <c:v>8.97099106864352E12</c:v>
                </c:pt>
                <c:pt idx="18">
                  <c:v>1.00272143168056E13</c:v>
                </c:pt>
                <c:pt idx="19">
                  <c:v>1.10362637886986E13</c:v>
                </c:pt>
                <c:pt idx="20">
                  <c:v>1.23587291180265E13</c:v>
                </c:pt>
                <c:pt idx="21">
                  <c:v>1.38102560923133E13</c:v>
                </c:pt>
                <c:pt idx="22">
                  <c:v>1.51477321723641E13</c:v>
                </c:pt>
                <c:pt idx="23">
                  <c:v>1.65547075755841E13</c:v>
                </c:pt>
                <c:pt idx="24">
                  <c:v>1.80170729195074E13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Hárok1!$D$62</c:f>
              <c:strCache>
                <c:ptCount val="1"/>
                <c:pt idx="0">
                  <c:v>Indonesia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Hárok1!$E$62:$AC$62</c:f>
              <c:numCache>
                <c:formatCode>General</c:formatCode>
                <c:ptCount val="25"/>
                <c:pt idx="0">
                  <c:v>5.25047950735179E11</c:v>
                </c:pt>
                <c:pt idx="1">
                  <c:v>5.90959698671934E11</c:v>
                </c:pt>
                <c:pt idx="2">
                  <c:v>6.48073868471315E11</c:v>
                </c:pt>
                <c:pt idx="3">
                  <c:v>7.11623540414911E11</c:v>
                </c:pt>
                <c:pt idx="4">
                  <c:v>7.81566614271985E11</c:v>
                </c:pt>
                <c:pt idx="5">
                  <c:v>8.64859384226168E11</c:v>
                </c:pt>
                <c:pt idx="6">
                  <c:v>9.47953887816932E11</c:v>
                </c:pt>
                <c:pt idx="7">
                  <c:v>1.00949329744212E12</c:v>
                </c:pt>
                <c:pt idx="8">
                  <c:v>8.86497377871119E11</c:v>
                </c:pt>
                <c:pt idx="9">
                  <c:v>9.07184313260384E11</c:v>
                </c:pt>
                <c:pt idx="10">
                  <c:v>9.73477182950857E11</c:v>
                </c:pt>
                <c:pt idx="11">
                  <c:v>1.03193836537472E12</c:v>
                </c:pt>
                <c:pt idx="12">
                  <c:v>1.09492450397607E12</c:v>
                </c:pt>
                <c:pt idx="13">
                  <c:v>1.17014306513901E12</c:v>
                </c:pt>
                <c:pt idx="14">
                  <c:v>1.26280587664718E12</c:v>
                </c:pt>
                <c:pt idx="15">
                  <c:v>1.37763756196567E12</c:v>
                </c:pt>
                <c:pt idx="16">
                  <c:v>1.4980737003412E12</c:v>
                </c:pt>
                <c:pt idx="17">
                  <c:v>1.63552527317949E12</c:v>
                </c:pt>
                <c:pt idx="18">
                  <c:v>1.76789293816151E12</c:v>
                </c:pt>
                <c:pt idx="19">
                  <c:v>1.86377389043339E12</c:v>
                </c:pt>
                <c:pt idx="20">
                  <c:v>2.00395239863757E12</c:v>
                </c:pt>
                <c:pt idx="21">
                  <c:v>2.17151878477208E12</c:v>
                </c:pt>
                <c:pt idx="22">
                  <c:v>2.34379685330474E12</c:v>
                </c:pt>
                <c:pt idx="23">
                  <c:v>2.51143453934284E12</c:v>
                </c:pt>
                <c:pt idx="24">
                  <c:v>2.67610925836592E12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Hárok1!$D$63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Hárok1!$E$63:$AC$63</c:f>
              <c:numCache>
                <c:formatCode>General</c:formatCode>
                <c:ptCount val="25"/>
                <c:pt idx="0">
                  <c:v>9.97733988118857E11</c:v>
                </c:pt>
                <c:pt idx="1">
                  <c:v>1.04183903141758E12</c:v>
                </c:pt>
                <c:pt idx="2">
                  <c:v>1.12400804854051E12</c:v>
                </c:pt>
                <c:pt idx="3">
                  <c:v>1.20542075056082E12</c:v>
                </c:pt>
                <c:pt idx="4">
                  <c:v>1.31304996909843E12</c:v>
                </c:pt>
                <c:pt idx="5">
                  <c:v>1.44196715697756E12</c:v>
                </c:pt>
                <c:pt idx="6">
                  <c:v>1.57913999646039E12</c:v>
                </c:pt>
                <c:pt idx="7">
                  <c:v>1.67121392252155E12</c:v>
                </c:pt>
                <c:pt idx="8">
                  <c:v>1.7938273580175E12</c:v>
                </c:pt>
                <c:pt idx="9">
                  <c:v>1.98238455172158E12</c:v>
                </c:pt>
                <c:pt idx="10">
                  <c:v>2.1053699740809E12</c:v>
                </c:pt>
                <c:pt idx="11">
                  <c:v>2.25722611138705E12</c:v>
                </c:pt>
                <c:pt idx="12">
                  <c:v>2.37905979310845E12</c:v>
                </c:pt>
                <c:pt idx="13">
                  <c:v>2.61723170770861E12</c:v>
                </c:pt>
                <c:pt idx="14">
                  <c:v>2.9022617570208E12</c:v>
                </c:pt>
                <c:pt idx="15">
                  <c:v>3.27378672892915E12</c:v>
                </c:pt>
                <c:pt idx="16">
                  <c:v>3.6869660825069E12</c:v>
                </c:pt>
                <c:pt idx="17">
                  <c:v>4.15607883059275E12</c:v>
                </c:pt>
                <c:pt idx="18">
                  <c:v>4.40248837813883E12</c:v>
                </c:pt>
                <c:pt idx="19">
                  <c:v>4.81207916006244E12</c:v>
                </c:pt>
                <c:pt idx="20">
                  <c:v>5.37059901692495E12</c:v>
                </c:pt>
                <c:pt idx="21">
                  <c:v>5.84536202080747E12</c:v>
                </c:pt>
                <c:pt idx="22">
                  <c:v>6.25265901327915E12</c:v>
                </c:pt>
                <c:pt idx="23">
                  <c:v>6.78363939088781E12</c:v>
                </c:pt>
                <c:pt idx="24">
                  <c:v>7.38409890397373E12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Hárok1!$D$64</c:f>
              <c:strCache>
                <c:ptCount val="1"/>
                <c:pt idx="0">
                  <c:v>Korea, Rep.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Hárok1!$E$64:$AC$64</c:f>
              <c:numCache>
                <c:formatCode>General</c:formatCode>
                <c:ptCount val="25"/>
                <c:pt idx="0">
                  <c:v>3.69133901087785E11</c:v>
                </c:pt>
                <c:pt idx="1">
                  <c:v>4.18468072424158E11</c:v>
                </c:pt>
                <c:pt idx="2">
                  <c:v>4.52682493396997E11</c:v>
                </c:pt>
                <c:pt idx="3">
                  <c:v>4.92786330779411E11</c:v>
                </c:pt>
                <c:pt idx="4">
                  <c:v>5.47419979301785E11</c:v>
                </c:pt>
                <c:pt idx="5">
                  <c:v>6.08745439276837E11</c:v>
                </c:pt>
                <c:pt idx="6">
                  <c:v>6.64400960210376E11</c:v>
                </c:pt>
                <c:pt idx="7">
                  <c:v>7.147412692344E11</c:v>
                </c:pt>
                <c:pt idx="8">
                  <c:v>6.81215742286707E11</c:v>
                </c:pt>
                <c:pt idx="9">
                  <c:v>7.65858238155271E11</c:v>
                </c:pt>
                <c:pt idx="10">
                  <c:v>8.50446556725977E11</c:v>
                </c:pt>
                <c:pt idx="11">
                  <c:v>9.0919018502536E11</c:v>
                </c:pt>
                <c:pt idx="12">
                  <c:v>9.8982439977438E11</c:v>
                </c:pt>
                <c:pt idx="13">
                  <c:v>1.0236744942047E12</c:v>
                </c:pt>
                <c:pt idx="14">
                  <c:v>1.10336028259949E12</c:v>
                </c:pt>
                <c:pt idx="15">
                  <c:v>1.16589406100023E12</c:v>
                </c:pt>
                <c:pt idx="16">
                  <c:v>1.25105405059238E12</c:v>
                </c:pt>
                <c:pt idx="17">
                  <c:v>1.35451785233197E12</c:v>
                </c:pt>
                <c:pt idx="18">
                  <c:v>1.40571090244252E12</c:v>
                </c:pt>
                <c:pt idx="19">
                  <c:v>1.39641331250903E12</c:v>
                </c:pt>
                <c:pt idx="20">
                  <c:v>1.5052993309719E12</c:v>
                </c:pt>
                <c:pt idx="21">
                  <c:v>1.55944683386666E12</c:v>
                </c:pt>
                <c:pt idx="22">
                  <c:v>1.60122923784243E12</c:v>
                </c:pt>
                <c:pt idx="23">
                  <c:v>1.66172264662035E12</c:v>
                </c:pt>
                <c:pt idx="24">
                  <c:v>1.73235177550117E12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Hárok1!$D$65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Hárok1!$E$65:$AC$65</c:f>
              <c:numCache>
                <c:formatCode>General</c:formatCode>
                <c:ptCount val="25"/>
                <c:pt idx="0">
                  <c:v>1.23018353261823E11</c:v>
                </c:pt>
                <c:pt idx="1">
                  <c:v>1.3924656534037E11</c:v>
                </c:pt>
                <c:pt idx="2">
                  <c:v>1.55075010974233E11</c:v>
                </c:pt>
                <c:pt idx="3">
                  <c:v>1.74474328773047E11</c:v>
                </c:pt>
                <c:pt idx="4">
                  <c:v>1.94602071527239E11</c:v>
                </c:pt>
                <c:pt idx="5">
                  <c:v>2.18187378715978E11</c:v>
                </c:pt>
                <c:pt idx="6">
                  <c:v>2.4439355748114E11</c:v>
                </c:pt>
                <c:pt idx="7">
                  <c:v>2.66778970171171E11</c:v>
                </c:pt>
                <c:pt idx="8">
                  <c:v>2.49827760563066E11</c:v>
                </c:pt>
                <c:pt idx="9">
                  <c:v>2.69219033933208E11</c:v>
                </c:pt>
                <c:pt idx="10">
                  <c:v>2.99737631488916E11</c:v>
                </c:pt>
                <c:pt idx="11">
                  <c:v>3.08155383693681E11</c:v>
                </c:pt>
                <c:pt idx="12">
                  <c:v>3.29753597961257E11</c:v>
                </c:pt>
                <c:pt idx="13">
                  <c:v>3.55797476040724E11</c:v>
                </c:pt>
                <c:pt idx="14">
                  <c:v>3.90379868225117E11</c:v>
                </c:pt>
                <c:pt idx="15">
                  <c:v>4.2442624858259E11</c:v>
                </c:pt>
                <c:pt idx="16">
                  <c:v>4.61897547936786E11</c:v>
                </c:pt>
                <c:pt idx="17">
                  <c:v>5.04058420782907E11</c:v>
                </c:pt>
                <c:pt idx="18">
                  <c:v>5.38778785791633E11</c:v>
                </c:pt>
                <c:pt idx="19">
                  <c:v>5.34653110034712E11</c:v>
                </c:pt>
                <c:pt idx="20">
                  <c:v>5.81371189357329E11</c:v>
                </c:pt>
                <c:pt idx="21">
                  <c:v>6.24786298313787E11</c:v>
                </c:pt>
                <c:pt idx="22">
                  <c:v>6.7081393125933E11</c:v>
                </c:pt>
                <c:pt idx="23">
                  <c:v>7.12899057111267E11</c:v>
                </c:pt>
                <c:pt idx="24">
                  <c:v>7.66644981610844E11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Hárok1!$D$66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Hárok1!$E$66:$AC$66</c:f>
              <c:numCache>
                <c:formatCode>General</c:formatCode>
                <c:ptCount val="25"/>
                <c:pt idx="0">
                  <c:v>1.6056297822318E11</c:v>
                </c:pt>
                <c:pt idx="1">
                  <c:v>1.6494783832889E11</c:v>
                </c:pt>
                <c:pt idx="2">
                  <c:v>1.69277470744802E11</c:v>
                </c:pt>
                <c:pt idx="3">
                  <c:v>1.7697269107805E11</c:v>
                </c:pt>
                <c:pt idx="4">
                  <c:v>1.88669047480801E11</c:v>
                </c:pt>
                <c:pt idx="5">
                  <c:v>2.01615425552371E11</c:v>
                </c:pt>
                <c:pt idx="6">
                  <c:v>2.1729736861168E11</c:v>
                </c:pt>
                <c:pt idx="7">
                  <c:v>2.32476923113636E11</c:v>
                </c:pt>
                <c:pt idx="8">
                  <c:v>2.33644596803361E11</c:v>
                </c:pt>
                <c:pt idx="9">
                  <c:v>2.44531061297847E11</c:v>
                </c:pt>
                <c:pt idx="10">
                  <c:v>2.61127654208433E11</c:v>
                </c:pt>
                <c:pt idx="11">
                  <c:v>2.74807726002331E11</c:v>
                </c:pt>
                <c:pt idx="12">
                  <c:v>2.89199384113212E11</c:v>
                </c:pt>
                <c:pt idx="13">
                  <c:v>3.09627074702118E11</c:v>
                </c:pt>
                <c:pt idx="14">
                  <c:v>3.39448880434109E11</c:v>
                </c:pt>
                <c:pt idx="15">
                  <c:v>3.67110670307715E11</c:v>
                </c:pt>
                <c:pt idx="16">
                  <c:v>3.98228061637455E11</c:v>
                </c:pt>
                <c:pt idx="17">
                  <c:v>4.3587692769166E11</c:v>
                </c:pt>
                <c:pt idx="18">
                  <c:v>4.62883123438661E11</c:v>
                </c:pt>
                <c:pt idx="19">
                  <c:v>4.71754213663377E11</c:v>
                </c:pt>
                <c:pt idx="20">
                  <c:v>5.13961260814686E11</c:v>
                </c:pt>
                <c:pt idx="21">
                  <c:v>5.4377072054851E11</c:v>
                </c:pt>
                <c:pt idx="22">
                  <c:v>5.90529699970168E11</c:v>
                </c:pt>
                <c:pt idx="23">
                  <c:v>6.41613196800383E11</c:v>
                </c:pt>
                <c:pt idx="24">
                  <c:v>6.90894464568744E11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Hárok1!$D$67</c:f>
              <c:strCache>
                <c:ptCount val="1"/>
                <c:pt idx="0">
                  <c:v>Russian Federation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Hárok1!$E$67:$AC$67</c:f>
              <c:numCache>
                <c:formatCode>General</c:formatCode>
                <c:ptCount val="25"/>
                <c:pt idx="0">
                  <c:v>1.18823448117379E12</c:v>
                </c:pt>
                <c:pt idx="1">
                  <c:v>1.16581945467044E12</c:v>
                </c:pt>
                <c:pt idx="2">
                  <c:v>1.01912711640142E12</c:v>
                </c:pt>
                <c:pt idx="3">
                  <c:v>9.5292944855938E11</c:v>
                </c:pt>
                <c:pt idx="4">
                  <c:v>8.50879050230571E11</c:v>
                </c:pt>
                <c:pt idx="5">
                  <c:v>8.32633885896808E11</c:v>
                </c:pt>
                <c:pt idx="6">
                  <c:v>8.17248593687672E11</c:v>
                </c:pt>
                <c:pt idx="7">
                  <c:v>8.42720781152698E11</c:v>
                </c:pt>
                <c:pt idx="8">
                  <c:v>8.06333903679036E11</c:v>
                </c:pt>
                <c:pt idx="9">
                  <c:v>8.70670139093851E11</c:v>
                </c:pt>
                <c:pt idx="10">
                  <c:v>1.00058167301321E12</c:v>
                </c:pt>
                <c:pt idx="11">
                  <c:v>1.07549509980882E12</c:v>
                </c:pt>
                <c:pt idx="12">
                  <c:v>1.16668006537766E12</c:v>
                </c:pt>
                <c:pt idx="13">
                  <c:v>1.3385137105339E12</c:v>
                </c:pt>
                <c:pt idx="14">
                  <c:v>1.47401146683576E12</c:v>
                </c:pt>
                <c:pt idx="15">
                  <c:v>1.69672920993825E12</c:v>
                </c:pt>
                <c:pt idx="16">
                  <c:v>2.13375292322439E12</c:v>
                </c:pt>
                <c:pt idx="17">
                  <c:v>2.3775035181675E12</c:v>
                </c:pt>
                <c:pt idx="18">
                  <c:v>2.8782013150786E12</c:v>
                </c:pt>
                <c:pt idx="19">
                  <c:v>2.76812081589878E12</c:v>
                </c:pt>
                <c:pt idx="20">
                  <c:v>2.92812211860956E12</c:v>
                </c:pt>
                <c:pt idx="21">
                  <c:v>3.22660023909272E12</c:v>
                </c:pt>
                <c:pt idx="22">
                  <c:v>3.44592303094273E12</c:v>
                </c:pt>
                <c:pt idx="23">
                  <c:v>3.59240131256195E12</c:v>
                </c:pt>
                <c:pt idx="24">
                  <c:v>3.74515680019401E12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Hárok1!$D$68</c:f>
              <c:strCache>
                <c:ptCount val="1"/>
                <c:pt idx="0">
                  <c:v>Thailand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Hárok1!$E$68:$AC$68</c:f>
              <c:numCache>
                <c:formatCode>General</c:formatCode>
                <c:ptCount val="25"/>
                <c:pt idx="0">
                  <c:v>2.43224815621891E11</c:v>
                </c:pt>
                <c:pt idx="1">
                  <c:v>2.72829255362186E11</c:v>
                </c:pt>
                <c:pt idx="2">
                  <c:v>3.01605112196233E11</c:v>
                </c:pt>
                <c:pt idx="3">
                  <c:v>3.3425874705773E11</c:v>
                </c:pt>
                <c:pt idx="4">
                  <c:v>3.68671428758418E11</c:v>
                </c:pt>
                <c:pt idx="5">
                  <c:v>4.06922198800948E11</c:v>
                </c:pt>
                <c:pt idx="6">
                  <c:v>4.37771436535545E11</c:v>
                </c:pt>
                <c:pt idx="7">
                  <c:v>4.3300316553784E11</c:v>
                </c:pt>
                <c:pt idx="8">
                  <c:v>4.04289327033925E11</c:v>
                </c:pt>
                <c:pt idx="9">
                  <c:v>4.29244454199744E11</c:v>
                </c:pt>
                <c:pt idx="10">
                  <c:v>4.58572949080455E11</c:v>
                </c:pt>
                <c:pt idx="11">
                  <c:v>4.85177680337366E11</c:v>
                </c:pt>
                <c:pt idx="12">
                  <c:v>5.2291672829411E11</c:v>
                </c:pt>
                <c:pt idx="13">
                  <c:v>5.71687840784187E11</c:v>
                </c:pt>
                <c:pt idx="14">
                  <c:v>6.24351425144856E11</c:v>
                </c:pt>
                <c:pt idx="15">
                  <c:v>6.71428912106894E11</c:v>
                </c:pt>
                <c:pt idx="16">
                  <c:v>7.26437814543258E11</c:v>
                </c:pt>
                <c:pt idx="17">
                  <c:v>7.8630410010444E11</c:v>
                </c:pt>
                <c:pt idx="18">
                  <c:v>8.1556350735555E11</c:v>
                </c:pt>
                <c:pt idx="19">
                  <c:v>8.15690312981994E11</c:v>
                </c:pt>
                <c:pt idx="20">
                  <c:v>8.87632104534115E11</c:v>
                </c:pt>
                <c:pt idx="21">
                  <c:v>9.13511216940895E11</c:v>
                </c:pt>
                <c:pt idx="22">
                  <c:v>9.9800724797827E11</c:v>
                </c:pt>
                <c:pt idx="23">
                  <c:v>1.04133392795081E12</c:v>
                </c:pt>
                <c:pt idx="24">
                  <c:v>1.06567319479051E12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Hárok1!$D$69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Hárok1!$E$69:$AC$69</c:f>
              <c:numCache>
                <c:formatCode>General</c:formatCode>
                <c:ptCount val="25"/>
                <c:pt idx="0">
                  <c:v>5.979589E12</c:v>
                </c:pt>
                <c:pt idx="1">
                  <c:v>6.174043E12</c:v>
                </c:pt>
                <c:pt idx="2">
                  <c:v>6.539299E12</c:v>
                </c:pt>
                <c:pt idx="3">
                  <c:v>6.878718E12</c:v>
                </c:pt>
                <c:pt idx="4">
                  <c:v>7.308755E12</c:v>
                </c:pt>
                <c:pt idx="5">
                  <c:v>7.66406E12</c:v>
                </c:pt>
                <c:pt idx="6">
                  <c:v>8.100201E12</c:v>
                </c:pt>
                <c:pt idx="7">
                  <c:v>8.608515E12</c:v>
                </c:pt>
                <c:pt idx="8">
                  <c:v>9.089168E12</c:v>
                </c:pt>
                <c:pt idx="9">
                  <c:v>9.660624E12</c:v>
                </c:pt>
                <c:pt idx="10">
                  <c:v>1.0284779E13</c:v>
                </c:pt>
                <c:pt idx="11">
                  <c:v>1.0621824E13</c:v>
                </c:pt>
                <c:pt idx="12">
                  <c:v>1.0977514E13</c:v>
                </c:pt>
                <c:pt idx="13">
                  <c:v>1.151067E13</c:v>
                </c:pt>
                <c:pt idx="14">
                  <c:v>1.2274928E13</c:v>
                </c:pt>
                <c:pt idx="15">
                  <c:v>1.3093726E13</c:v>
                </c:pt>
                <c:pt idx="16">
                  <c:v>1.3855888E13</c:v>
                </c:pt>
                <c:pt idx="17">
                  <c:v>1.4477635E13</c:v>
                </c:pt>
                <c:pt idx="18">
                  <c:v>1.4718582E13</c:v>
                </c:pt>
                <c:pt idx="19">
                  <c:v>1.4418739E13</c:v>
                </c:pt>
                <c:pt idx="20">
                  <c:v>1.4964372E13</c:v>
                </c:pt>
                <c:pt idx="21">
                  <c:v>1.5517926E13</c:v>
                </c:pt>
                <c:pt idx="22">
                  <c:v>1.6163158E13</c:v>
                </c:pt>
                <c:pt idx="23">
                  <c:v>1.6768053E13</c:v>
                </c:pt>
                <c:pt idx="24">
                  <c:v>1.7419E13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Hárok1!$D$70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Hárok1!$E$70:$AC$70</c:f>
              <c:numCache>
                <c:formatCode>General</c:formatCode>
                <c:ptCount val="25"/>
                <c:pt idx="0">
                  <c:v>6.40517559964638E10</c:v>
                </c:pt>
                <c:pt idx="1">
                  <c:v>7.0128835751052E10</c:v>
                </c:pt>
                <c:pt idx="2">
                  <c:v>7.79290480971152E10</c:v>
                </c:pt>
                <c:pt idx="3">
                  <c:v>8.62238654698651E10</c:v>
                </c:pt>
                <c:pt idx="4">
                  <c:v>9.5842326566902E10</c:v>
                </c:pt>
                <c:pt idx="5">
                  <c:v>1.07175816233303E11</c:v>
                </c:pt>
                <c:pt idx="6">
                  <c:v>1.19325350291071E11</c:v>
                </c:pt>
                <c:pt idx="7">
                  <c:v>1.31261597538801E11</c:v>
                </c:pt>
                <c:pt idx="8">
                  <c:v>1.40334754582582E11</c:v>
                </c:pt>
                <c:pt idx="9">
                  <c:v>1.49283845762926E11</c:v>
                </c:pt>
                <c:pt idx="10">
                  <c:v>1.63043760214311E11</c:v>
                </c:pt>
                <c:pt idx="11">
                  <c:v>1.77086595530466E11</c:v>
                </c:pt>
                <c:pt idx="12">
                  <c:v>1.91170253615881E11</c:v>
                </c:pt>
                <c:pt idx="13">
                  <c:v>2.08434248432264E11</c:v>
                </c:pt>
                <c:pt idx="14">
                  <c:v>2.30306008752417E11</c:v>
                </c:pt>
                <c:pt idx="15">
                  <c:v>2.55657470312481E11</c:v>
                </c:pt>
                <c:pt idx="16">
                  <c:v>2.81899694203485E11</c:v>
                </c:pt>
                <c:pt idx="17">
                  <c:v>3.10034921451892E11</c:v>
                </c:pt>
                <c:pt idx="18">
                  <c:v>3.34014403781605E11</c:v>
                </c:pt>
                <c:pt idx="19">
                  <c:v>3.54717704806196E11</c:v>
                </c:pt>
                <c:pt idx="20">
                  <c:v>3.82112687217177E11</c:v>
                </c:pt>
                <c:pt idx="21">
                  <c:v>4.14339189417436E11</c:v>
                </c:pt>
                <c:pt idx="22">
                  <c:v>4.43909725433881E11</c:v>
                </c:pt>
                <c:pt idx="23">
                  <c:v>4.74951115502135E11</c:v>
                </c:pt>
                <c:pt idx="24">
                  <c:v>5.10714838616985E11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Hárok1!$D$71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Hárok1!$E$71:$AC$71</c:f>
              <c:numCache>
                <c:formatCode>General</c:formatCode>
                <c:ptCount val="25"/>
                <c:pt idx="0">
                  <c:v>2.37557237414522E12</c:v>
                </c:pt>
                <c:pt idx="1">
                  <c:v>2.53624979793853E12</c:v>
                </c:pt>
                <c:pt idx="2">
                  <c:v>2.61530889955961E12</c:v>
                </c:pt>
                <c:pt idx="3">
                  <c:v>2.68211248932255E12</c:v>
                </c:pt>
                <c:pt idx="4">
                  <c:v>2.76284611949376E12</c:v>
                </c:pt>
                <c:pt idx="5">
                  <c:v>2.87525427841495E12</c:v>
                </c:pt>
                <c:pt idx="6">
                  <c:v>3.00415944224432E12</c:v>
                </c:pt>
                <c:pt idx="7">
                  <c:v>3.10432746375213E12</c:v>
                </c:pt>
                <c:pt idx="8">
                  <c:v>3.07516117350569E12</c:v>
                </c:pt>
                <c:pt idx="9">
                  <c:v>3.1159989765221E12</c:v>
                </c:pt>
                <c:pt idx="10">
                  <c:v>3.2900784955324E12</c:v>
                </c:pt>
                <c:pt idx="11">
                  <c:v>3.37701918721126E12</c:v>
                </c:pt>
                <c:pt idx="12">
                  <c:v>3.47174237548382E12</c:v>
                </c:pt>
                <c:pt idx="13">
                  <c:v>3.5685908538966E12</c:v>
                </c:pt>
                <c:pt idx="14">
                  <c:v>3.75327877550634E12</c:v>
                </c:pt>
                <c:pt idx="15">
                  <c:v>3.88958236871068E12</c:v>
                </c:pt>
                <c:pt idx="16">
                  <c:v>4.06456178571986E12</c:v>
                </c:pt>
                <c:pt idx="17">
                  <c:v>4.26420743836759E12</c:v>
                </c:pt>
                <c:pt idx="18">
                  <c:v>4.28949298945361E12</c:v>
                </c:pt>
                <c:pt idx="19">
                  <c:v>4.07924002320932E12</c:v>
                </c:pt>
                <c:pt idx="20">
                  <c:v>4.32114931669706E12</c:v>
                </c:pt>
                <c:pt idx="21">
                  <c:v>4.38615191143478E12</c:v>
                </c:pt>
                <c:pt idx="22">
                  <c:v>4.54094480589506E12</c:v>
                </c:pt>
                <c:pt idx="23">
                  <c:v>4.61263024948868E12</c:v>
                </c:pt>
                <c:pt idx="24">
                  <c:v>4.63094136690688E12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Hárok1!$D$72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strRef>
              <c:f>Hárok1!$E$59:$AC$59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Hárok1!$E$72:$AC$72</c:f>
              <c:numCache>
                <c:formatCode>General</c:formatCode>
                <c:ptCount val="25"/>
                <c:pt idx="0">
                  <c:v>6.75838959074356E10</c:v>
                </c:pt>
                <c:pt idx="1">
                  <c:v>7.45032497273378E10</c:v>
                </c:pt>
                <c:pt idx="2">
                  <c:v>8.16024535309342E10</c:v>
                </c:pt>
                <c:pt idx="3">
                  <c:v>9.31827830011694E10</c:v>
                </c:pt>
                <c:pt idx="4">
                  <c:v>1.05563138131468E11</c:v>
                </c:pt>
                <c:pt idx="5">
                  <c:v>1.15338606484993E11</c:v>
                </c:pt>
                <c:pt idx="6">
                  <c:v>1.2628999196868E11</c:v>
                </c:pt>
                <c:pt idx="7">
                  <c:v>1.3910151068398E11</c:v>
                </c:pt>
                <c:pt idx="8">
                  <c:v>1.37482198022943E11</c:v>
                </c:pt>
                <c:pt idx="9">
                  <c:v>1.48094177535239E11</c:v>
                </c:pt>
                <c:pt idx="10">
                  <c:v>1.64940674548774E11</c:v>
                </c:pt>
                <c:pt idx="11">
                  <c:v>1.67093000378236E11</c:v>
                </c:pt>
                <c:pt idx="12">
                  <c:v>1.76803552916785E11</c:v>
                </c:pt>
                <c:pt idx="13">
                  <c:v>1.88327303242705E11</c:v>
                </c:pt>
                <c:pt idx="14">
                  <c:v>2.11983985337022E11</c:v>
                </c:pt>
                <c:pt idx="15">
                  <c:v>2.35191503860355E11</c:v>
                </c:pt>
                <c:pt idx="16">
                  <c:v>2.63895854507944E11</c:v>
                </c:pt>
                <c:pt idx="17">
                  <c:v>2.95603870153453E11</c:v>
                </c:pt>
                <c:pt idx="18">
                  <c:v>3.06790403838252E11</c:v>
                </c:pt>
                <c:pt idx="19">
                  <c:v>3.07255081240912E11</c:v>
                </c:pt>
                <c:pt idx="20">
                  <c:v>3.58406491408348E11</c:v>
                </c:pt>
                <c:pt idx="21">
                  <c:v>3.885134856997E11</c:v>
                </c:pt>
                <c:pt idx="22">
                  <c:v>4.08991572889196E11</c:v>
                </c:pt>
                <c:pt idx="23">
                  <c:v>4.33528915121324E11</c:v>
                </c:pt>
                <c:pt idx="24">
                  <c:v>4.52690857402323E11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3461296"/>
        <c:axId val="1853464368"/>
      </c:lineChart>
      <c:catAx>
        <c:axId val="185346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3464368"/>
        <c:crosses val="autoZero"/>
        <c:auto val="1"/>
        <c:lblAlgn val="ctr"/>
        <c:lblOffset val="100"/>
        <c:noMultiLvlLbl val="0"/>
      </c:catAx>
      <c:valAx>
        <c:axId val="185346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3461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4612141468272"/>
          <c:y val="0.0214799231120008"/>
          <c:w val="0.232165940965006"/>
          <c:h val="0.96555050407072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34720780587655"/>
          <c:y val="0.0518150823113168"/>
          <c:w val="0.67064149512224"/>
          <c:h val="0.896369835377367"/>
        </c:manualLayout>
      </c:layout>
      <c:lineChart>
        <c:grouping val="standard"/>
        <c:varyColors val="0"/>
        <c:ser>
          <c:idx val="0"/>
          <c:order val="0"/>
          <c:tx>
            <c:strRef>
              <c:f>Hárok1!$C$99</c:f>
              <c:strCache>
                <c:ptCount val="1"/>
                <c:pt idx="0">
                  <c:v>Australia</c:v>
                </c:pt>
              </c:strCache>
            </c:strRef>
          </c:tx>
          <c:marker>
            <c:symbol val="none"/>
          </c:marker>
          <c:cat>
            <c:strRef>
              <c:f>Hárok1!$D$98:$AB$98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Hárok1!$D$99:$AB$99</c:f>
              <c:numCache>
                <c:formatCode>General</c:formatCode>
                <c:ptCount val="25"/>
                <c:pt idx="0">
                  <c:v>3.52913488445494</c:v>
                </c:pt>
                <c:pt idx="1">
                  <c:v>-0.379883393800189</c:v>
                </c:pt>
                <c:pt idx="2">
                  <c:v>0.399007033076032</c:v>
                </c:pt>
                <c:pt idx="3">
                  <c:v>4.060134768516797</c:v>
                </c:pt>
                <c:pt idx="4">
                  <c:v>4.037946572296828</c:v>
                </c:pt>
                <c:pt idx="5">
                  <c:v>3.879040439588115</c:v>
                </c:pt>
                <c:pt idx="6">
                  <c:v>3.94914072165129</c:v>
                </c:pt>
                <c:pt idx="7">
                  <c:v>3.947341804017475</c:v>
                </c:pt>
                <c:pt idx="8">
                  <c:v>4.43824342820824</c:v>
                </c:pt>
                <c:pt idx="9">
                  <c:v>5.007096354099261</c:v>
                </c:pt>
                <c:pt idx="10">
                  <c:v>3.868657681664359</c:v>
                </c:pt>
                <c:pt idx="11">
                  <c:v>1.929386797064131</c:v>
                </c:pt>
                <c:pt idx="12">
                  <c:v>3.856686720791998</c:v>
                </c:pt>
                <c:pt idx="13">
                  <c:v>3.070798721471818</c:v>
                </c:pt>
                <c:pt idx="14">
                  <c:v>4.149374344877978</c:v>
                </c:pt>
                <c:pt idx="15">
                  <c:v>3.206642300650797</c:v>
                </c:pt>
                <c:pt idx="16">
                  <c:v>2.982870285322605</c:v>
                </c:pt>
                <c:pt idx="17">
                  <c:v>3.757657864379183</c:v>
                </c:pt>
                <c:pt idx="18">
                  <c:v>3.70669950604605</c:v>
                </c:pt>
                <c:pt idx="19">
                  <c:v>1.819678260844162</c:v>
                </c:pt>
                <c:pt idx="20">
                  <c:v>2.018182144201975</c:v>
                </c:pt>
                <c:pt idx="21">
                  <c:v>2.379561335608415</c:v>
                </c:pt>
                <c:pt idx="22">
                  <c:v>3.632720303198217</c:v>
                </c:pt>
                <c:pt idx="23">
                  <c:v>2.44004906206246</c:v>
                </c:pt>
                <c:pt idx="24">
                  <c:v>2.499851222434103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Hárok1!$C$100</c:f>
              <c:strCache>
                <c:ptCount val="1"/>
                <c:pt idx="0">
                  <c:v>China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Hárok1!$D$98:$AB$98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Hárok1!$D$100:$AB$100</c:f>
              <c:numCache>
                <c:formatCode>General</c:formatCode>
                <c:ptCount val="25"/>
                <c:pt idx="0">
                  <c:v>3.933823528916804</c:v>
                </c:pt>
                <c:pt idx="1">
                  <c:v>9.267775026241935</c:v>
                </c:pt>
                <c:pt idx="2">
                  <c:v>14.27646487681931</c:v>
                </c:pt>
                <c:pt idx="3">
                  <c:v>13.93767705288688</c:v>
                </c:pt>
                <c:pt idx="4">
                  <c:v>13.07807061098758</c:v>
                </c:pt>
                <c:pt idx="5">
                  <c:v>10.99384344799898</c:v>
                </c:pt>
                <c:pt idx="6">
                  <c:v>9.924722662620868</c:v>
                </c:pt>
                <c:pt idx="7">
                  <c:v>9.226887728171448</c:v>
                </c:pt>
                <c:pt idx="8">
                  <c:v>7.853489522566424</c:v>
                </c:pt>
                <c:pt idx="9">
                  <c:v>7.618173474397547</c:v>
                </c:pt>
                <c:pt idx="10">
                  <c:v>8.42928216038324</c:v>
                </c:pt>
                <c:pt idx="11">
                  <c:v>8.298374410556276</c:v>
                </c:pt>
                <c:pt idx="12">
                  <c:v>9.090909090572568</c:v>
                </c:pt>
                <c:pt idx="13">
                  <c:v>10.0199733687534</c:v>
                </c:pt>
                <c:pt idx="14">
                  <c:v>10.07564296548754</c:v>
                </c:pt>
                <c:pt idx="15">
                  <c:v>11.35239142349495</c:v>
                </c:pt>
                <c:pt idx="16">
                  <c:v>12.6882251044697</c:v>
                </c:pt>
                <c:pt idx="17">
                  <c:v>14.19496167239844</c:v>
                </c:pt>
                <c:pt idx="18">
                  <c:v>9.623377486200429</c:v>
                </c:pt>
                <c:pt idx="19">
                  <c:v>9.233551094728568</c:v>
                </c:pt>
                <c:pt idx="20">
                  <c:v>10.63170823365462</c:v>
                </c:pt>
                <c:pt idx="21">
                  <c:v>9.48450620152201</c:v>
                </c:pt>
                <c:pt idx="22">
                  <c:v>7.750297593174058</c:v>
                </c:pt>
                <c:pt idx="23">
                  <c:v>7.683809969549975</c:v>
                </c:pt>
                <c:pt idx="24">
                  <c:v>7.268460928738321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Hárok1!$C$101</c:f>
              <c:strCache>
                <c:ptCount val="1"/>
                <c:pt idx="0">
                  <c:v>Indonesia</c:v>
                </c:pt>
              </c:strCache>
            </c:strRef>
          </c:tx>
          <c:marker>
            <c:symbol val="none"/>
          </c:marker>
          <c:cat>
            <c:strRef>
              <c:f>Hárok1!$D$98:$AB$98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Hárok1!$D$101:$AB$101</c:f>
              <c:numCache>
                <c:formatCode>General</c:formatCode>
                <c:ptCount val="25"/>
                <c:pt idx="0">
                  <c:v>9.001573221651043</c:v>
                </c:pt>
                <c:pt idx="1">
                  <c:v>8.927796145338788</c:v>
                </c:pt>
                <c:pt idx="2">
                  <c:v>7.220501603580232</c:v>
                </c:pt>
                <c:pt idx="3">
                  <c:v>7.254075412109316</c:v>
                </c:pt>
                <c:pt idx="4">
                  <c:v>7.540066679403282</c:v>
                </c:pt>
                <c:pt idx="5">
                  <c:v>8.396358044744673</c:v>
                </c:pt>
                <c:pt idx="6">
                  <c:v>7.642786284259936</c:v>
                </c:pt>
                <c:pt idx="7">
                  <c:v>4.699872542337927</c:v>
                </c:pt>
                <c:pt idx="8">
                  <c:v>-13.12672393470997</c:v>
                </c:pt>
                <c:pt idx="9">
                  <c:v>0.791129835608511</c:v>
                </c:pt>
                <c:pt idx="10">
                  <c:v>4.920064597321995</c:v>
                </c:pt>
                <c:pt idx="11">
                  <c:v>3.643466447215405</c:v>
                </c:pt>
                <c:pt idx="12">
                  <c:v>4.499475390856915</c:v>
                </c:pt>
                <c:pt idx="13">
                  <c:v>4.780369121675903</c:v>
                </c:pt>
                <c:pt idx="14">
                  <c:v>5.03087394501776</c:v>
                </c:pt>
                <c:pt idx="15">
                  <c:v>5.692571303834697</c:v>
                </c:pt>
                <c:pt idx="16">
                  <c:v>5.500951785202703</c:v>
                </c:pt>
                <c:pt idx="17">
                  <c:v>6.345022226672526</c:v>
                </c:pt>
                <c:pt idx="18">
                  <c:v>6.013703600090198</c:v>
                </c:pt>
                <c:pt idx="19">
                  <c:v>4.628871182563191</c:v>
                </c:pt>
                <c:pt idx="20">
                  <c:v>6.223854180622841</c:v>
                </c:pt>
                <c:pt idx="21">
                  <c:v>6.169784207709715</c:v>
                </c:pt>
                <c:pt idx="22">
                  <c:v>6.030050653056151</c:v>
                </c:pt>
                <c:pt idx="23">
                  <c:v>5.579211167826031</c:v>
                </c:pt>
                <c:pt idx="24">
                  <c:v>5.024664957391106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Hárok1!$C$102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strRef>
              <c:f>Hárok1!$D$98:$AB$98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Hárok1!$D$102:$AB$102</c:f>
              <c:numCache>
                <c:formatCode>General</c:formatCode>
                <c:ptCount val="25"/>
                <c:pt idx="0">
                  <c:v>5.533454563215725</c:v>
                </c:pt>
                <c:pt idx="1">
                  <c:v>1.05683143227975</c:v>
                </c:pt>
                <c:pt idx="2">
                  <c:v>5.482396022253703</c:v>
                </c:pt>
                <c:pt idx="3">
                  <c:v>4.750776219445878</c:v>
                </c:pt>
                <c:pt idx="4">
                  <c:v>6.658924067010404</c:v>
                </c:pt>
                <c:pt idx="5">
                  <c:v>7.574491841047188</c:v>
                </c:pt>
                <c:pt idx="6">
                  <c:v>7.549522248183976</c:v>
                </c:pt>
                <c:pt idx="7">
                  <c:v>4.049820849124714</c:v>
                </c:pt>
                <c:pt idx="8">
                  <c:v>6.184415820756826</c:v>
                </c:pt>
                <c:pt idx="9">
                  <c:v>8.84575556124575</c:v>
                </c:pt>
                <c:pt idx="10">
                  <c:v>3.84099115681249</c:v>
                </c:pt>
                <c:pt idx="11">
                  <c:v>4.823966264203166</c:v>
                </c:pt>
                <c:pt idx="12">
                  <c:v>3.803975321235569</c:v>
                </c:pt>
                <c:pt idx="13">
                  <c:v>7.860381475259274</c:v>
                </c:pt>
                <c:pt idx="14">
                  <c:v>7.922936613126225</c:v>
                </c:pt>
                <c:pt idx="15">
                  <c:v>9.284831507372168</c:v>
                </c:pt>
                <c:pt idx="16">
                  <c:v>9.26395889780732</c:v>
                </c:pt>
                <c:pt idx="17">
                  <c:v>9.801360336715035</c:v>
                </c:pt>
                <c:pt idx="18">
                  <c:v>3.890957062495715</c:v>
                </c:pt>
                <c:pt idx="19">
                  <c:v>8.479786621622524</c:v>
                </c:pt>
                <c:pt idx="20">
                  <c:v>10.2599629890244</c:v>
                </c:pt>
                <c:pt idx="21">
                  <c:v>6.638353450190706</c:v>
                </c:pt>
                <c:pt idx="22">
                  <c:v>5.081417924674113</c:v>
                </c:pt>
                <c:pt idx="23">
                  <c:v>6.899217233261254</c:v>
                </c:pt>
                <c:pt idx="24">
                  <c:v>7.286253239361672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Hárok1!$C$103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Hárok1!$D$98:$AB$98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Hárok1!$D$103:$AB$103</c:f>
              <c:numCache>
                <c:formatCode>General</c:formatCode>
                <c:ptCount val="25"/>
                <c:pt idx="0">
                  <c:v>5.572398299480653</c:v>
                </c:pt>
                <c:pt idx="1">
                  <c:v>3.324340774824662</c:v>
                </c:pt>
                <c:pt idx="2">
                  <c:v>0.81902985883076</c:v>
                </c:pt>
                <c:pt idx="3">
                  <c:v>0.171062719640176</c:v>
                </c:pt>
                <c:pt idx="4">
                  <c:v>0.863578243741685</c:v>
                </c:pt>
                <c:pt idx="5">
                  <c:v>1.942343422359302</c:v>
                </c:pt>
                <c:pt idx="6">
                  <c:v>2.610054628525731</c:v>
                </c:pt>
                <c:pt idx="7">
                  <c:v>1.595628588364936</c:v>
                </c:pt>
                <c:pt idx="8">
                  <c:v>-2.003147833844224</c:v>
                </c:pt>
                <c:pt idx="9">
                  <c:v>-0.199337318936728</c:v>
                </c:pt>
                <c:pt idx="10">
                  <c:v>2.257495302187891</c:v>
                </c:pt>
                <c:pt idx="11">
                  <c:v>0.355461714844071</c:v>
                </c:pt>
                <c:pt idx="12">
                  <c:v>0.289548450888503</c:v>
                </c:pt>
                <c:pt idx="13">
                  <c:v>1.685111721764572</c:v>
                </c:pt>
                <c:pt idx="14">
                  <c:v>2.360730113476464</c:v>
                </c:pt>
                <c:pt idx="15">
                  <c:v>1.302728144271185</c:v>
                </c:pt>
                <c:pt idx="16">
                  <c:v>1.692904244922545</c:v>
                </c:pt>
                <c:pt idx="17">
                  <c:v>2.1921862325069</c:v>
                </c:pt>
                <c:pt idx="18">
                  <c:v>-1.041636034441268</c:v>
                </c:pt>
                <c:pt idx="19">
                  <c:v>-5.52697648865967</c:v>
                </c:pt>
                <c:pt idx="20">
                  <c:v>4.652030154306606</c:v>
                </c:pt>
                <c:pt idx="21">
                  <c:v>-0.452724839090976</c:v>
                </c:pt>
                <c:pt idx="22">
                  <c:v>1.753689775357959</c:v>
                </c:pt>
                <c:pt idx="23">
                  <c:v>1.613366906302588</c:v>
                </c:pt>
                <c:pt idx="24">
                  <c:v>-0.104499999999959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Hárok1!$C$104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strRef>
              <c:f>Hárok1!$D$98:$AB$98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Hárok1!$D$104:$AB$104</c:f>
              <c:numCache>
                <c:formatCode>General</c:formatCode>
                <c:ptCount val="25"/>
                <c:pt idx="0">
                  <c:v>9.009649263073226</c:v>
                </c:pt>
                <c:pt idx="1">
                  <c:v>9.54546485174812</c:v>
                </c:pt>
                <c:pt idx="2">
                  <c:v>8.885115930539555</c:v>
                </c:pt>
                <c:pt idx="3">
                  <c:v>9.894946826539802</c:v>
                </c:pt>
                <c:pt idx="4">
                  <c:v>9.21204281178877</c:v>
                </c:pt>
                <c:pt idx="5">
                  <c:v>9.829082111228524</c:v>
                </c:pt>
                <c:pt idx="6">
                  <c:v>10.00270107741767</c:v>
                </c:pt>
                <c:pt idx="7">
                  <c:v>7.322742954814062</c:v>
                </c:pt>
                <c:pt idx="8">
                  <c:v>-7.359415367580167</c:v>
                </c:pt>
                <c:pt idx="9">
                  <c:v>6.137609867476447</c:v>
                </c:pt>
                <c:pt idx="10">
                  <c:v>8.858868103963615</c:v>
                </c:pt>
                <c:pt idx="11">
                  <c:v>0.517675303390694</c:v>
                </c:pt>
                <c:pt idx="12">
                  <c:v>5.390988326641374</c:v>
                </c:pt>
                <c:pt idx="13">
                  <c:v>5.78849927922391</c:v>
                </c:pt>
                <c:pt idx="14">
                  <c:v>6.78343773356804</c:v>
                </c:pt>
                <c:pt idx="15">
                  <c:v>5.332139143558564</c:v>
                </c:pt>
                <c:pt idx="16">
                  <c:v>5.584847068865924</c:v>
                </c:pt>
                <c:pt idx="17">
                  <c:v>6.298785927350694</c:v>
                </c:pt>
                <c:pt idx="18">
                  <c:v>4.83176989511342</c:v>
                </c:pt>
                <c:pt idx="19">
                  <c:v>-1.513685082829652</c:v>
                </c:pt>
                <c:pt idx="20">
                  <c:v>7.425970496154761</c:v>
                </c:pt>
                <c:pt idx="21">
                  <c:v>5.293784657337393</c:v>
                </c:pt>
                <c:pt idx="22">
                  <c:v>5.47345419229524</c:v>
                </c:pt>
                <c:pt idx="23">
                  <c:v>4.713453715548496</c:v>
                </c:pt>
                <c:pt idx="24">
                  <c:v>5.992609341959271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Hárok1!$C$105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cat>
            <c:strRef>
              <c:f>Hárok1!$D$98:$AB$98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Hárok1!$D$105:$AB$105</c:f>
              <c:numCache>
                <c:formatCode>General</c:formatCode>
                <c:ptCount val="25"/>
                <c:pt idx="0">
                  <c:v>3.036966293982175</c:v>
                </c:pt>
                <c:pt idx="1">
                  <c:v>-0.578334651228232</c:v>
                </c:pt>
                <c:pt idx="2">
                  <c:v>0.337603030199677</c:v>
                </c:pt>
                <c:pt idx="3">
                  <c:v>2.116307179141243</c:v>
                </c:pt>
                <c:pt idx="4">
                  <c:v>4.387623341219681</c:v>
                </c:pt>
                <c:pt idx="5">
                  <c:v>4.678692219222286</c:v>
                </c:pt>
                <c:pt idx="6">
                  <c:v>5.845873472207812</c:v>
                </c:pt>
                <c:pt idx="7">
                  <c:v>5.185362275532087</c:v>
                </c:pt>
                <c:pt idx="8">
                  <c:v>-0.576722189734539</c:v>
                </c:pt>
                <c:pt idx="9">
                  <c:v>3.081926763871161</c:v>
                </c:pt>
                <c:pt idx="10">
                  <c:v>4.411212506198551</c:v>
                </c:pt>
                <c:pt idx="11">
                  <c:v>2.893992410879134</c:v>
                </c:pt>
                <c:pt idx="12">
                  <c:v>3.6458981411065</c:v>
                </c:pt>
                <c:pt idx="13">
                  <c:v>4.970363731355453</c:v>
                </c:pt>
                <c:pt idx="14">
                  <c:v>6.697636425119828</c:v>
                </c:pt>
                <c:pt idx="15">
                  <c:v>4.777663461505203</c:v>
                </c:pt>
                <c:pt idx="16">
                  <c:v>5.242953040822357</c:v>
                </c:pt>
                <c:pt idx="17">
                  <c:v>6.616668504606571</c:v>
                </c:pt>
                <c:pt idx="18">
                  <c:v>4.152757145497617</c:v>
                </c:pt>
                <c:pt idx="19">
                  <c:v>1.148330408190518</c:v>
                </c:pt>
                <c:pt idx="20">
                  <c:v>7.632263916225995</c:v>
                </c:pt>
                <c:pt idx="21">
                  <c:v>3.659755138878717</c:v>
                </c:pt>
                <c:pt idx="22">
                  <c:v>6.683810236891165</c:v>
                </c:pt>
                <c:pt idx="23">
                  <c:v>7.055272228062171</c:v>
                </c:pt>
                <c:pt idx="24">
                  <c:v>6.132343043688842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Hárok1!$C$106</c:f>
              <c:strCache>
                <c:ptCount val="1"/>
                <c:pt idx="0">
                  <c:v>Russian Federation</c:v>
                </c:pt>
              </c:strCache>
            </c:strRef>
          </c:tx>
          <c:marker>
            <c:symbol val="none"/>
          </c:marker>
          <c:cat>
            <c:strRef>
              <c:f>Hárok1!$D$98:$AB$98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Hárok1!$D$106:$AB$106</c:f>
              <c:numCache>
                <c:formatCode>General</c:formatCode>
                <c:ptCount val="25"/>
                <c:pt idx="0">
                  <c:v>-2.999995642236001</c:v>
                </c:pt>
                <c:pt idx="1">
                  <c:v>-5.04693945135351</c:v>
                </c:pt>
                <c:pt idx="2">
                  <c:v>-14.53107377378562</c:v>
                </c:pt>
                <c:pt idx="3">
                  <c:v>-8.668540341441314</c:v>
                </c:pt>
                <c:pt idx="4">
                  <c:v>-12.56975597962237</c:v>
                </c:pt>
                <c:pt idx="5">
                  <c:v>-4.143528405734198</c:v>
                </c:pt>
                <c:pt idx="6">
                  <c:v>-3.600000000255065</c:v>
                </c:pt>
                <c:pt idx="7">
                  <c:v>1.39999999936002</c:v>
                </c:pt>
                <c:pt idx="8">
                  <c:v>-5.299999998781743</c:v>
                </c:pt>
                <c:pt idx="9">
                  <c:v>6.400000000012843</c:v>
                </c:pt>
                <c:pt idx="10">
                  <c:v>9.999999999247174</c:v>
                </c:pt>
                <c:pt idx="11">
                  <c:v>5.091984231274608</c:v>
                </c:pt>
                <c:pt idx="12">
                  <c:v>4.74366989684285</c:v>
                </c:pt>
                <c:pt idx="13">
                  <c:v>7.295854331119878</c:v>
                </c:pt>
                <c:pt idx="14">
                  <c:v>7.175949192249198</c:v>
                </c:pt>
                <c:pt idx="15">
                  <c:v>6.376187027043255</c:v>
                </c:pt>
                <c:pt idx="16">
                  <c:v>8.15343197288404</c:v>
                </c:pt>
                <c:pt idx="17">
                  <c:v>8.53508020938206</c:v>
                </c:pt>
                <c:pt idx="18">
                  <c:v>5.24795353162169</c:v>
                </c:pt>
                <c:pt idx="19">
                  <c:v>-7.820885026441355</c:v>
                </c:pt>
                <c:pt idx="20">
                  <c:v>4.503725624930041</c:v>
                </c:pt>
                <c:pt idx="21">
                  <c:v>4.264176565711264</c:v>
                </c:pt>
                <c:pt idx="22">
                  <c:v>3.405546803522526</c:v>
                </c:pt>
                <c:pt idx="23">
                  <c:v>1.340797614255095</c:v>
                </c:pt>
                <c:pt idx="24">
                  <c:v>0.640485764962643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Hárok1!$C$107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strRef>
              <c:f>Hárok1!$D$98:$AB$98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Hárok1!$D$107:$AB$107</c:f>
              <c:numCache>
                <c:formatCode>General</c:formatCode>
                <c:ptCount val="25"/>
                <c:pt idx="0">
                  <c:v>10.04421048106054</c:v>
                </c:pt>
                <c:pt idx="1">
                  <c:v>6.687076217844662</c:v>
                </c:pt>
                <c:pt idx="2">
                  <c:v>7.087600945189763</c:v>
                </c:pt>
                <c:pt idx="3">
                  <c:v>11.53738743873246</c:v>
                </c:pt>
                <c:pt idx="4">
                  <c:v>10.92545611090256</c:v>
                </c:pt>
                <c:pt idx="5">
                  <c:v>7.028045849935864</c:v>
                </c:pt>
                <c:pt idx="6">
                  <c:v>7.531933910595811</c:v>
                </c:pt>
                <c:pt idx="7">
                  <c:v>8.291117707881648</c:v>
                </c:pt>
                <c:pt idx="8">
                  <c:v>-2.225229742666068</c:v>
                </c:pt>
                <c:pt idx="9">
                  <c:v>6.09520449340511</c:v>
                </c:pt>
                <c:pt idx="10">
                  <c:v>8.89754441764921</c:v>
                </c:pt>
                <c:pt idx="11">
                  <c:v>-0.95229006592902</c:v>
                </c:pt>
                <c:pt idx="12">
                  <c:v>4.21168655203607</c:v>
                </c:pt>
                <c:pt idx="13">
                  <c:v>4.43532814708172</c:v>
                </c:pt>
                <c:pt idx="14">
                  <c:v>9.549175476457068</c:v>
                </c:pt>
                <c:pt idx="15">
                  <c:v>7.489157458818681</c:v>
                </c:pt>
                <c:pt idx="16">
                  <c:v>8.860196114231724</c:v>
                </c:pt>
                <c:pt idx="17">
                  <c:v>9.111527147562368</c:v>
                </c:pt>
                <c:pt idx="18">
                  <c:v>1.787620228084753</c:v>
                </c:pt>
                <c:pt idx="19">
                  <c:v>-0.603388298367534</c:v>
                </c:pt>
                <c:pt idx="20">
                  <c:v>15.24037703594145</c:v>
                </c:pt>
                <c:pt idx="21">
                  <c:v>6.207448727529496</c:v>
                </c:pt>
                <c:pt idx="22">
                  <c:v>3.414361300517129</c:v>
                </c:pt>
                <c:pt idx="23">
                  <c:v>4.443213646902407</c:v>
                </c:pt>
                <c:pt idx="24">
                  <c:v>2.918389477356229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Hárok1!$C$108</c:f>
              <c:strCache>
                <c:ptCount val="1"/>
                <c:pt idx="0">
                  <c:v>Thailand</c:v>
                </c:pt>
              </c:strCache>
            </c:strRef>
          </c:tx>
          <c:marker>
            <c:symbol val="none"/>
          </c:marker>
          <c:cat>
            <c:strRef>
              <c:f>Hárok1!$D$98:$AB$98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Hárok1!$D$108:$AB$108</c:f>
              <c:numCache>
                <c:formatCode>General</c:formatCode>
                <c:ptCount val="25"/>
                <c:pt idx="0">
                  <c:v>11.16716344462922</c:v>
                </c:pt>
                <c:pt idx="1">
                  <c:v>8.558260321242301</c:v>
                </c:pt>
                <c:pt idx="2">
                  <c:v>8.083388023453295</c:v>
                </c:pt>
                <c:pt idx="3">
                  <c:v>8.251043122458498</c:v>
                </c:pt>
                <c:pt idx="4">
                  <c:v>7.996904854927166</c:v>
                </c:pt>
                <c:pt idx="5">
                  <c:v>8.120261843883798</c:v>
                </c:pt>
                <c:pt idx="6">
                  <c:v>5.652373942210673</c:v>
                </c:pt>
                <c:pt idx="7">
                  <c:v>-2.753590578367218</c:v>
                </c:pt>
                <c:pt idx="8">
                  <c:v>-7.633733631266978</c:v>
                </c:pt>
                <c:pt idx="9">
                  <c:v>4.57229836875581</c:v>
                </c:pt>
                <c:pt idx="10">
                  <c:v>4.455676030931215</c:v>
                </c:pt>
                <c:pt idx="11">
                  <c:v>3.444243765689237</c:v>
                </c:pt>
                <c:pt idx="12">
                  <c:v>6.148879817432658</c:v>
                </c:pt>
                <c:pt idx="13">
                  <c:v>7.18932996486052</c:v>
                </c:pt>
                <c:pt idx="14">
                  <c:v>6.289288548619012</c:v>
                </c:pt>
                <c:pt idx="15">
                  <c:v>4.187834923725717</c:v>
                </c:pt>
                <c:pt idx="16">
                  <c:v>4.967916823937124</c:v>
                </c:pt>
                <c:pt idx="17">
                  <c:v>5.435092569897932</c:v>
                </c:pt>
                <c:pt idx="18">
                  <c:v>1.725667908339773</c:v>
                </c:pt>
                <c:pt idx="19">
                  <c:v>-0.738279788896918</c:v>
                </c:pt>
                <c:pt idx="20">
                  <c:v>7.50671071487929</c:v>
                </c:pt>
                <c:pt idx="21">
                  <c:v>0.833682448113152</c:v>
                </c:pt>
                <c:pt idx="22">
                  <c:v>7.322901042698684</c:v>
                </c:pt>
                <c:pt idx="23">
                  <c:v>2.80940367219759</c:v>
                </c:pt>
                <c:pt idx="24">
                  <c:v>0.865663678764221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Hárok1!$C$109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strRef>
              <c:f>Hárok1!$D$98:$AB$98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Hárok1!$D$109:$AB$109</c:f>
              <c:numCache>
                <c:formatCode>General</c:formatCode>
                <c:ptCount val="25"/>
                <c:pt idx="0">
                  <c:v>1.919370297425463</c:v>
                </c:pt>
                <c:pt idx="1">
                  <c:v>-0.0740845307123977</c:v>
                </c:pt>
                <c:pt idx="2">
                  <c:v>3.5553961476676</c:v>
                </c:pt>
                <c:pt idx="3">
                  <c:v>2.745856718922761</c:v>
                </c:pt>
                <c:pt idx="4">
                  <c:v>4.0376434248649</c:v>
                </c:pt>
                <c:pt idx="5">
                  <c:v>2.71897578878196</c:v>
                </c:pt>
                <c:pt idx="6">
                  <c:v>3.795881229425873</c:v>
                </c:pt>
                <c:pt idx="7">
                  <c:v>4.487026493167313</c:v>
                </c:pt>
                <c:pt idx="8">
                  <c:v>4.44991096328404</c:v>
                </c:pt>
                <c:pt idx="9">
                  <c:v>4.685199608398662</c:v>
                </c:pt>
                <c:pt idx="10">
                  <c:v>4.092176448810662</c:v>
                </c:pt>
                <c:pt idx="11">
                  <c:v>0.975981833932129</c:v>
                </c:pt>
                <c:pt idx="12">
                  <c:v>1.78612768745552</c:v>
                </c:pt>
                <c:pt idx="13">
                  <c:v>2.806775956480934</c:v>
                </c:pt>
                <c:pt idx="14">
                  <c:v>3.785742849694444</c:v>
                </c:pt>
                <c:pt idx="15">
                  <c:v>3.345216063348757</c:v>
                </c:pt>
                <c:pt idx="16">
                  <c:v>2.666625826122001</c:v>
                </c:pt>
                <c:pt idx="17">
                  <c:v>1.778570239652893</c:v>
                </c:pt>
                <c:pt idx="18">
                  <c:v>-0.291621458693953</c:v>
                </c:pt>
                <c:pt idx="19">
                  <c:v>-2.775529574168075</c:v>
                </c:pt>
                <c:pt idx="20">
                  <c:v>2.531920616163147</c:v>
                </c:pt>
                <c:pt idx="21">
                  <c:v>1.60145467247139</c:v>
                </c:pt>
                <c:pt idx="22">
                  <c:v>2.32108445977606</c:v>
                </c:pt>
                <c:pt idx="23">
                  <c:v>2.219308025335747</c:v>
                </c:pt>
                <c:pt idx="24">
                  <c:v>2.388199999999684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Hárok1!$C$110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cat>
            <c:strRef>
              <c:f>Hárok1!$D$98:$AB$98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Hárok1!$D$110:$AB$110</c:f>
              <c:numCache>
                <c:formatCode>General</c:formatCode>
                <c:ptCount val="25"/>
                <c:pt idx="0">
                  <c:v>5.100918140390434</c:v>
                </c:pt>
                <c:pt idx="1">
                  <c:v>5.960843931752851</c:v>
                </c:pt>
                <c:pt idx="2">
                  <c:v>8.646047459558588</c:v>
                </c:pt>
                <c:pt idx="3">
                  <c:v>8.07273065711578</c:v>
                </c:pt>
                <c:pt idx="4">
                  <c:v>8.83898095240123</c:v>
                </c:pt>
                <c:pt idx="5">
                  <c:v>9.540480174901077</c:v>
                </c:pt>
                <c:pt idx="6">
                  <c:v>9.340017495991318</c:v>
                </c:pt>
                <c:pt idx="7">
                  <c:v>8.152084143294871</c:v>
                </c:pt>
                <c:pt idx="8">
                  <c:v>5.764455463950274</c:v>
                </c:pt>
                <c:pt idx="9">
                  <c:v>4.773586880572449</c:v>
                </c:pt>
                <c:pt idx="10">
                  <c:v>6.787316408221969</c:v>
                </c:pt>
                <c:pt idx="11">
                  <c:v>6.192893311812297</c:v>
                </c:pt>
                <c:pt idx="12">
                  <c:v>6.320820987710475</c:v>
                </c:pt>
                <c:pt idx="13">
                  <c:v>6.89906349174241</c:v>
                </c:pt>
                <c:pt idx="14">
                  <c:v>7.536410611820571</c:v>
                </c:pt>
                <c:pt idx="15">
                  <c:v>7.547247727228097</c:v>
                </c:pt>
                <c:pt idx="16">
                  <c:v>6.977954811833468</c:v>
                </c:pt>
                <c:pt idx="17">
                  <c:v>7.129504483963231</c:v>
                </c:pt>
                <c:pt idx="18">
                  <c:v>5.661771208024318</c:v>
                </c:pt>
                <c:pt idx="19">
                  <c:v>5.397897542766694</c:v>
                </c:pt>
                <c:pt idx="20">
                  <c:v>6.42323821717497</c:v>
                </c:pt>
                <c:pt idx="21">
                  <c:v>6.240302748875267</c:v>
                </c:pt>
                <c:pt idx="22">
                  <c:v>5.247367156048696</c:v>
                </c:pt>
                <c:pt idx="23">
                  <c:v>5.421882991307133</c:v>
                </c:pt>
                <c:pt idx="24">
                  <c:v>5.983654636978514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Hárok1!$C$111</c:f>
              <c:strCache>
                <c:ptCount val="1"/>
                <c:pt idx="0">
                  <c:v>South Korea</c:v>
                </c:pt>
              </c:strCache>
            </c:strRef>
          </c:tx>
          <c:marker>
            <c:symbol val="none"/>
          </c:marker>
          <c:cat>
            <c:strRef>
              <c:f>Hárok1!$D$98:$AB$98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Hárok1!$D$111:$AB$111</c:f>
              <c:numCache>
                <c:formatCode>General</c:formatCode>
                <c:ptCount val="25"/>
                <c:pt idx="0">
                  <c:v>9.29733058487625</c:v>
                </c:pt>
                <c:pt idx="1">
                  <c:v>9.712888661108337</c:v>
                </c:pt>
                <c:pt idx="2">
                  <c:v>5.765237321460788</c:v>
                </c:pt>
                <c:pt idx="3">
                  <c:v>6.329394213243916</c:v>
                </c:pt>
                <c:pt idx="4">
                  <c:v>8.771892963683838</c:v>
                </c:pt>
                <c:pt idx="5">
                  <c:v>8.930624242839684</c:v>
                </c:pt>
                <c:pt idx="6">
                  <c:v>7.185916565802334</c:v>
                </c:pt>
                <c:pt idx="7">
                  <c:v>5.766740747898352</c:v>
                </c:pt>
                <c:pt idx="8">
                  <c:v>-5.713897734124712</c:v>
                </c:pt>
                <c:pt idx="9">
                  <c:v>10.73058968562168</c:v>
                </c:pt>
                <c:pt idx="10">
                  <c:v>8.831278204899233</c:v>
                </c:pt>
                <c:pt idx="11">
                  <c:v>4.525319497487772</c:v>
                </c:pt>
                <c:pt idx="12">
                  <c:v>7.43243361369808</c:v>
                </c:pt>
                <c:pt idx="13">
                  <c:v>2.933207053036639</c:v>
                </c:pt>
                <c:pt idx="14">
                  <c:v>4.899851506556565</c:v>
                </c:pt>
                <c:pt idx="15">
                  <c:v>3.923687439696948</c:v>
                </c:pt>
                <c:pt idx="16">
                  <c:v>5.176133981787004</c:v>
                </c:pt>
                <c:pt idx="17">
                  <c:v>5.463406087622277</c:v>
                </c:pt>
                <c:pt idx="18">
                  <c:v>2.829214457382704</c:v>
                </c:pt>
                <c:pt idx="19">
                  <c:v>0.707518482607598</c:v>
                </c:pt>
                <c:pt idx="20">
                  <c:v>6.496785168885522</c:v>
                </c:pt>
                <c:pt idx="21">
                  <c:v>3.681704666508441</c:v>
                </c:pt>
                <c:pt idx="22">
                  <c:v>2.292382426368974</c:v>
                </c:pt>
                <c:pt idx="23">
                  <c:v>2.896220054391833</c:v>
                </c:pt>
                <c:pt idx="24">
                  <c:v>3.310147565306054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0157536"/>
        <c:axId val="1910160624"/>
      </c:lineChart>
      <c:catAx>
        <c:axId val="191015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10160624"/>
        <c:crosses val="autoZero"/>
        <c:auto val="1"/>
        <c:lblAlgn val="ctr"/>
        <c:lblOffset val="100"/>
        <c:noMultiLvlLbl val="0"/>
      </c:catAx>
      <c:valAx>
        <c:axId val="191016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0157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6712876168261"/>
          <c:y val="0.000818005228471876"/>
          <c:w val="0.23005961060423"/>
          <c:h val="0.9983632545877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48692659092355"/>
          <c:y val="0.0407805931091609"/>
          <c:w val="0.641480896202854"/>
          <c:h val="0.86720234059931"/>
        </c:manualLayout>
      </c:layout>
      <c:lineChart>
        <c:grouping val="standard"/>
        <c:varyColors val="0"/>
        <c:ser>
          <c:idx val="0"/>
          <c:order val="0"/>
          <c:tx>
            <c:strRef>
              <c:f>Hárok1!$C$195</c:f>
              <c:strCache>
                <c:ptCount val="1"/>
                <c:pt idx="0">
                  <c:v>China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Hárok1!$D$195:$AB$195</c:f>
              <c:numCache>
                <c:formatCode>General</c:formatCode>
                <c:ptCount val="25"/>
                <c:pt idx="0">
                  <c:v>979.9789831936565</c:v>
                </c:pt>
                <c:pt idx="1">
                  <c:v>1091.448830559128</c:v>
                </c:pt>
                <c:pt idx="2">
                  <c:v>1260.1625002998</c:v>
                </c:pt>
                <c:pt idx="3">
                  <c:v>1453.159118258477</c:v>
                </c:pt>
                <c:pt idx="4">
                  <c:v>1659.31291578961</c:v>
                </c:pt>
                <c:pt idx="5">
                  <c:v>1859.830417549683</c:v>
                </c:pt>
                <c:pt idx="6">
                  <c:v>2060.02970752279</c:v>
                </c:pt>
                <c:pt idx="7">
                  <c:v>2265.313589375003</c:v>
                </c:pt>
                <c:pt idx="8">
                  <c:v>2446.149932911276</c:v>
                </c:pt>
                <c:pt idx="9">
                  <c:v>2649.745162403016</c:v>
                </c:pt>
                <c:pt idx="10">
                  <c:v>2915.41466469151</c:v>
                </c:pt>
                <c:pt idx="11">
                  <c:v>3205.927472327876</c:v>
                </c:pt>
                <c:pt idx="12">
                  <c:v>3527.351903643954</c:v>
                </c:pt>
                <c:pt idx="13">
                  <c:v>3933.599477149022</c:v>
                </c:pt>
                <c:pt idx="14">
                  <c:v>4422.650320640903</c:v>
                </c:pt>
                <c:pt idx="15">
                  <c:v>5053.379040195312</c:v>
                </c:pt>
                <c:pt idx="16">
                  <c:v>5836.832772627652</c:v>
                </c:pt>
                <c:pt idx="17">
                  <c:v>6807.11220527102</c:v>
                </c:pt>
                <c:pt idx="18">
                  <c:v>7569.679891598616</c:v>
                </c:pt>
                <c:pt idx="19">
                  <c:v>8290.088929809765</c:v>
                </c:pt>
                <c:pt idx="20">
                  <c:v>9238.755269679305</c:v>
                </c:pt>
                <c:pt idx="21">
                  <c:v>10274.49435122595</c:v>
                </c:pt>
                <c:pt idx="22">
                  <c:v>11214.76882076565</c:v>
                </c:pt>
                <c:pt idx="23">
                  <c:v>12196.07447846887</c:v>
                </c:pt>
                <c:pt idx="24">
                  <c:v>13206.3835747377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Hárok1!$C$196</c:f>
              <c:strCache>
                <c:ptCount val="1"/>
                <c:pt idx="0">
                  <c:v>Indonesia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Hárok1!$D$196:$AB$196</c:f>
              <c:numCache>
                <c:formatCode>General</c:formatCode>
                <c:ptCount val="25"/>
                <c:pt idx="0">
                  <c:v>2893.833499955226</c:v>
                </c:pt>
                <c:pt idx="1">
                  <c:v>3201.042878114359</c:v>
                </c:pt>
                <c:pt idx="2">
                  <c:v>3451.569186891422</c:v>
                </c:pt>
                <c:pt idx="3">
                  <c:v>3728.251852323018</c:v>
                </c:pt>
                <c:pt idx="4">
                  <c:v>4029.942089857114</c:v>
                </c:pt>
                <c:pt idx="5">
                  <c:v>4391.088784639007</c:v>
                </c:pt>
                <c:pt idx="6">
                  <c:v>4741.509217354236</c:v>
                </c:pt>
                <c:pt idx="7">
                  <c:v>4976.456189725353</c:v>
                </c:pt>
                <c:pt idx="8">
                  <c:v>4308.541084506011</c:v>
                </c:pt>
                <c:pt idx="9">
                  <c:v>4347.999318305036</c:v>
                </c:pt>
                <c:pt idx="10">
                  <c:v>4601.849358794228</c:v>
                </c:pt>
                <c:pt idx="11">
                  <c:v>4812.061277998755</c:v>
                </c:pt>
                <c:pt idx="12">
                  <c:v>5037.167515802581</c:v>
                </c:pt>
                <c:pt idx="13">
                  <c:v>5311.40076445959</c:v>
                </c:pt>
                <c:pt idx="14">
                  <c:v>5655.993913659208</c:v>
                </c:pt>
                <c:pt idx="15">
                  <c:v>6088.87923079186</c:v>
                </c:pt>
                <c:pt idx="16">
                  <c:v>6534.274160036813</c:v>
                </c:pt>
                <c:pt idx="17">
                  <c:v>7040.669789508052</c:v>
                </c:pt>
                <c:pt idx="18">
                  <c:v>7511.417368827417</c:v>
                </c:pt>
                <c:pt idx="19">
                  <c:v>7815.70713036175</c:v>
                </c:pt>
                <c:pt idx="20">
                  <c:v>8294.054349669525</c:v>
                </c:pt>
                <c:pt idx="21">
                  <c:v>8870.284188914974</c:v>
                </c:pt>
                <c:pt idx="22">
                  <c:v>9449.351479851522</c:v>
                </c:pt>
                <c:pt idx="23">
                  <c:v>9995.032318934128</c:v>
                </c:pt>
                <c:pt idx="24">
                  <c:v>10517.03284725094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Hárok1!$C$197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Hárok1!$D$197:$AB$197</c:f>
              <c:numCache>
                <c:formatCode>General</c:formatCode>
                <c:ptCount val="25"/>
                <c:pt idx="0">
                  <c:v>1146.027972401996</c:v>
                </c:pt>
                <c:pt idx="1">
                  <c:v>1172.563611854636</c:v>
                </c:pt>
                <c:pt idx="2">
                  <c:v>1239.99554820572</c:v>
                </c:pt>
                <c:pt idx="3">
                  <c:v>1303.896725378394</c:v>
                </c:pt>
                <c:pt idx="4">
                  <c:v>1393.002443417291</c:v>
                </c:pt>
                <c:pt idx="5">
                  <c:v>1500.681341475029</c:v>
                </c:pt>
                <c:pt idx="6">
                  <c:v>1612.534897574075</c:v>
                </c:pt>
                <c:pt idx="7">
                  <c:v>1674.86974445626</c:v>
                </c:pt>
                <c:pt idx="8">
                  <c:v>1764.878224632517</c:v>
                </c:pt>
                <c:pt idx="9">
                  <c:v>1915.39064933585</c:v>
                </c:pt>
                <c:pt idx="10">
                  <c:v>1998.488658257452</c:v>
                </c:pt>
                <c:pt idx="11">
                  <c:v>2105.84101256595</c:v>
                </c:pt>
                <c:pt idx="12">
                  <c:v>2182.244557471134</c:v>
                </c:pt>
                <c:pt idx="13">
                  <c:v>2361.334848970343</c:v>
                </c:pt>
                <c:pt idx="14">
                  <c:v>2576.537620505537</c:v>
                </c:pt>
                <c:pt idx="15">
                  <c:v>2860.88570100622</c:v>
                </c:pt>
                <c:pt idx="16">
                  <c:v>3172.707329248015</c:v>
                </c:pt>
                <c:pt idx="17">
                  <c:v>3523.039292315287</c:v>
                </c:pt>
                <c:pt idx="18">
                  <c:v>3677.719746771186</c:v>
                </c:pt>
                <c:pt idx="19">
                  <c:v>3963.226632214271</c:v>
                </c:pt>
                <c:pt idx="20">
                  <c:v>4362.84859758474</c:v>
                </c:pt>
                <c:pt idx="21">
                  <c:v>4685.863732187981</c:v>
                </c:pt>
                <c:pt idx="22">
                  <c:v>4948.330391682764</c:v>
                </c:pt>
                <c:pt idx="23">
                  <c:v>5301.793951315211</c:v>
                </c:pt>
                <c:pt idx="24">
                  <c:v>5700.723473320571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Hárok1!$C$198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Hárok1!$D$198:$AB$198</c:f>
              <c:numCache>
                <c:formatCode>General</c:formatCode>
                <c:ptCount val="25"/>
                <c:pt idx="0">
                  <c:v>19229.64273169353</c:v>
                </c:pt>
                <c:pt idx="1">
                  <c:v>20466.66665003126</c:v>
                </c:pt>
                <c:pt idx="2">
                  <c:v>21052.3219180675</c:v>
                </c:pt>
                <c:pt idx="3">
                  <c:v>21536.8446820402</c:v>
                </c:pt>
                <c:pt idx="4">
                  <c:v>22109.66717210781</c:v>
                </c:pt>
                <c:pt idx="5">
                  <c:v>22921.53380061183</c:v>
                </c:pt>
                <c:pt idx="6">
                  <c:v>23888.6061391757</c:v>
                </c:pt>
                <c:pt idx="7">
                  <c:v>24626.37904878035</c:v>
                </c:pt>
                <c:pt idx="8">
                  <c:v>24328.80675241843</c:v>
                </c:pt>
                <c:pt idx="9">
                  <c:v>24606.92071074298</c:v>
                </c:pt>
                <c:pt idx="10">
                  <c:v>25938.19521402363</c:v>
                </c:pt>
                <c:pt idx="11">
                  <c:v>26559.54185413377</c:v>
                </c:pt>
                <c:pt idx="12">
                  <c:v>27241.10302863066</c:v>
                </c:pt>
                <c:pt idx="13">
                  <c:v>27941.17394491452</c:v>
                </c:pt>
                <c:pt idx="14">
                  <c:v>29377.3434421017</c:v>
                </c:pt>
                <c:pt idx="15">
                  <c:v>30441.34808379485</c:v>
                </c:pt>
                <c:pt idx="16">
                  <c:v>31790.65016127651</c:v>
                </c:pt>
                <c:pt idx="17">
                  <c:v>33313.86034771278</c:v>
                </c:pt>
                <c:pt idx="18">
                  <c:v>33495.17807214904</c:v>
                </c:pt>
                <c:pt idx="19">
                  <c:v>31857.36505509168</c:v>
                </c:pt>
                <c:pt idx="20">
                  <c:v>33740.52718589098</c:v>
                </c:pt>
                <c:pt idx="21">
                  <c:v>34315.79841459759</c:v>
                </c:pt>
                <c:pt idx="22">
                  <c:v>35598.0856094825</c:v>
                </c:pt>
                <c:pt idx="23">
                  <c:v>36223.34067437976</c:v>
                </c:pt>
                <c:pt idx="24">
                  <c:v>36426.3022068981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Hárok1!$C$199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Hárok1!$D$199:$AB$199</c:f>
              <c:numCache>
                <c:formatCode>General</c:formatCode>
                <c:ptCount val="25"/>
                <c:pt idx="0">
                  <c:v>6755.13140486943</c:v>
                </c:pt>
                <c:pt idx="1">
                  <c:v>7442.426153965022</c:v>
                </c:pt>
                <c:pt idx="2">
                  <c:v>8074.846833026985</c:v>
                </c:pt>
                <c:pt idx="3">
                  <c:v>8856.22235185873</c:v>
                </c:pt>
                <c:pt idx="4">
                  <c:v>9630.90906535243</c:v>
                </c:pt>
                <c:pt idx="5">
                  <c:v>10527.54843970381</c:v>
                </c:pt>
                <c:pt idx="6">
                  <c:v>11494.98731878227</c:v>
                </c:pt>
                <c:pt idx="7">
                  <c:v>12233.00811835821</c:v>
                </c:pt>
                <c:pt idx="8">
                  <c:v>11173.9122596966</c:v>
                </c:pt>
                <c:pt idx="9">
                  <c:v>11757.01924268786</c:v>
                </c:pt>
                <c:pt idx="10">
                  <c:v>12797.95133336727</c:v>
                </c:pt>
                <c:pt idx="11">
                  <c:v>12882.2315261172</c:v>
                </c:pt>
                <c:pt idx="12">
                  <c:v>13513.39680228602</c:v>
                </c:pt>
                <c:pt idx="13">
                  <c:v>14306.62368164809</c:v>
                </c:pt>
                <c:pt idx="14">
                  <c:v>15410.52690476139</c:v>
                </c:pt>
                <c:pt idx="15">
                  <c:v>16453.10158156282</c:v>
                </c:pt>
                <c:pt idx="16">
                  <c:v>17587.35497634469</c:v>
                </c:pt>
                <c:pt idx="17">
                  <c:v>18856.97622889398</c:v>
                </c:pt>
                <c:pt idx="18">
                  <c:v>19809.92335308115</c:v>
                </c:pt>
                <c:pt idx="19">
                  <c:v>19328.75823165546</c:v>
                </c:pt>
                <c:pt idx="20">
                  <c:v>20675.01873636902</c:v>
                </c:pt>
                <c:pt idx="21">
                  <c:v>21866.34075189899</c:v>
                </c:pt>
                <c:pt idx="22">
                  <c:v>23114.02791334175</c:v>
                </c:pt>
                <c:pt idx="23">
                  <c:v>24194.46993953669</c:v>
                </c:pt>
                <c:pt idx="24">
                  <c:v>25638.58800503672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Hárok1!$C$200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Hárok1!$D$200:$AB$200</c:f>
              <c:numCache>
                <c:formatCode>General</c:formatCode>
                <c:ptCount val="25"/>
                <c:pt idx="0">
                  <c:v>2591.926920884411</c:v>
                </c:pt>
                <c:pt idx="1">
                  <c:v>2597.197199822431</c:v>
                </c:pt>
                <c:pt idx="2">
                  <c:v>2601.111391613733</c:v>
                </c:pt>
                <c:pt idx="3">
                  <c:v>2655.05683310576</c:v>
                </c:pt>
                <c:pt idx="4">
                  <c:v>2764.781315945271</c:v>
                </c:pt>
                <c:pt idx="5">
                  <c:v>2886.996020966679</c:v>
                </c:pt>
                <c:pt idx="6">
                  <c:v>3041.788004681733</c:v>
                </c:pt>
                <c:pt idx="7">
                  <c:v>3182.757831728949</c:v>
                </c:pt>
                <c:pt idx="8">
                  <c:v>3129.606237317014</c:v>
                </c:pt>
                <c:pt idx="9">
                  <c:v>3205.483909863901</c:v>
                </c:pt>
                <c:pt idx="10">
                  <c:v>3350.700951923449</c:v>
                </c:pt>
                <c:pt idx="11">
                  <c:v>3452.161428860332</c:v>
                </c:pt>
                <c:pt idx="12">
                  <c:v>3557.433997627882</c:v>
                </c:pt>
                <c:pt idx="13">
                  <c:v>3731.717535300852</c:v>
                </c:pt>
                <c:pt idx="14">
                  <c:v>4012.576023720724</c:v>
                </c:pt>
                <c:pt idx="15">
                  <c:v>4261.722997005345</c:v>
                </c:pt>
                <c:pt idx="16">
                  <c:v>4546.35097346715</c:v>
                </c:pt>
                <c:pt idx="17">
                  <c:v>4899.392331819924</c:v>
                </c:pt>
                <c:pt idx="18">
                  <c:v>5126.2227308</c:v>
                </c:pt>
                <c:pt idx="19">
                  <c:v>5147.801512971751</c:v>
                </c:pt>
                <c:pt idx="20">
                  <c:v>5524.154410320597</c:v>
                </c:pt>
                <c:pt idx="21">
                  <c:v>5754.11244156484</c:v>
                </c:pt>
                <c:pt idx="22">
                  <c:v>6150.241307190016</c:v>
                </c:pt>
                <c:pt idx="23">
                  <c:v>6575.814038496003</c:v>
                </c:pt>
                <c:pt idx="24">
                  <c:v>6968.969073211923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Hárok1!$C$201</c:f>
              <c:strCache>
                <c:ptCount val="1"/>
                <c:pt idx="0">
                  <c:v>Russian Federation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Hárok1!$D$201:$AB$201</c:f>
              <c:numCache>
                <c:formatCode>General</c:formatCode>
                <c:ptCount val="25"/>
                <c:pt idx="0">
                  <c:v>8012.802316873404</c:v>
                </c:pt>
                <c:pt idx="1">
                  <c:v>7844.08611442599</c:v>
                </c:pt>
                <c:pt idx="2">
                  <c:v>6854.085483132038</c:v>
                </c:pt>
                <c:pt idx="3">
                  <c:v>6416.16919310117</c:v>
                </c:pt>
                <c:pt idx="4">
                  <c:v>5736.16013800144</c:v>
                </c:pt>
                <c:pt idx="5">
                  <c:v>5611.65837798029</c:v>
                </c:pt>
                <c:pt idx="6">
                  <c:v>5515.985164796814</c:v>
                </c:pt>
                <c:pt idx="7">
                  <c:v>5697.31962326731</c:v>
                </c:pt>
                <c:pt idx="8">
                  <c:v>5460.35162941505</c:v>
                </c:pt>
                <c:pt idx="9">
                  <c:v>5914.30041088544</c:v>
                </c:pt>
                <c:pt idx="10">
                  <c:v>6825.41045635342</c:v>
                </c:pt>
                <c:pt idx="11">
                  <c:v>7367.611719029484</c:v>
                </c:pt>
                <c:pt idx="12">
                  <c:v>8029.12265176957</c:v>
                </c:pt>
                <c:pt idx="13">
                  <c:v>9253.576491653801</c:v>
                </c:pt>
                <c:pt idx="14">
                  <c:v>10231.426449768</c:v>
                </c:pt>
                <c:pt idx="15">
                  <c:v>11822.37090008397</c:v>
                </c:pt>
                <c:pt idx="16">
                  <c:v>14916.1828987257</c:v>
                </c:pt>
                <c:pt idx="17">
                  <c:v>16648.5911073945</c:v>
                </c:pt>
                <c:pt idx="18">
                  <c:v>20163.6116757122</c:v>
                </c:pt>
                <c:pt idx="19">
                  <c:v>19386.58952750731</c:v>
                </c:pt>
                <c:pt idx="20">
                  <c:v>20497.9587888334</c:v>
                </c:pt>
                <c:pt idx="21">
                  <c:v>22569.81427318061</c:v>
                </c:pt>
                <c:pt idx="22">
                  <c:v>24063.42668044432</c:v>
                </c:pt>
                <c:pt idx="23">
                  <c:v>25032.94989439192</c:v>
                </c:pt>
                <c:pt idx="24">
                  <c:v>25635.8511574431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Hárok1!$C$202</c:f>
              <c:strCache>
                <c:ptCount val="1"/>
                <c:pt idx="0">
                  <c:v>Thailand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Hárok1!$D$202:$AB$202</c:f>
              <c:numCache>
                <c:formatCode>General</c:formatCode>
                <c:ptCount val="25"/>
                <c:pt idx="0">
                  <c:v>4298.562680821542</c:v>
                </c:pt>
                <c:pt idx="1">
                  <c:v>4767.577479718228</c:v>
                </c:pt>
                <c:pt idx="2">
                  <c:v>5221.552864820354</c:v>
                </c:pt>
                <c:pt idx="3">
                  <c:v>5739.562306984562</c:v>
                </c:pt>
                <c:pt idx="4">
                  <c:v>6278.168546765195</c:v>
                </c:pt>
                <c:pt idx="5">
                  <c:v>6866.02078299697</c:v>
                </c:pt>
                <c:pt idx="6">
                  <c:v>7310.93982076916</c:v>
                </c:pt>
                <c:pt idx="7">
                  <c:v>7151.765068941114</c:v>
                </c:pt>
                <c:pt idx="8">
                  <c:v>6600.537112012687</c:v>
                </c:pt>
                <c:pt idx="9">
                  <c:v>6926.206990458044</c:v>
                </c:pt>
                <c:pt idx="10">
                  <c:v>7314.54219446945</c:v>
                </c:pt>
                <c:pt idx="11">
                  <c:v>7650.813673354684</c:v>
                </c:pt>
                <c:pt idx="12">
                  <c:v>8153.163181800253</c:v>
                </c:pt>
                <c:pt idx="13">
                  <c:v>8819.994762261712</c:v>
                </c:pt>
                <c:pt idx="14">
                  <c:v>9545.997830927423</c:v>
                </c:pt>
                <c:pt idx="15">
                  <c:v>10194.17568549784</c:v>
                </c:pt>
                <c:pt idx="16">
                  <c:v>10977.61174213378</c:v>
                </c:pt>
                <c:pt idx="17">
                  <c:v>11850.21508871353</c:v>
                </c:pt>
                <c:pt idx="18">
                  <c:v>12272.73979815675</c:v>
                </c:pt>
                <c:pt idx="19">
                  <c:v>12257.13617728808</c:v>
                </c:pt>
                <c:pt idx="20">
                  <c:v>13309.41919732583</c:v>
                </c:pt>
                <c:pt idx="21">
                  <c:v>13654.27246043295</c:v>
                </c:pt>
                <c:pt idx="22">
                  <c:v>14859.22988920231</c:v>
                </c:pt>
                <c:pt idx="23">
                  <c:v>15438.27983271893</c:v>
                </c:pt>
                <c:pt idx="24">
                  <c:v>15735.0725751858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Hárok1!$C$203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Hárok1!$D$203:$AB$203</c:f>
              <c:numCache>
                <c:formatCode>General</c:formatCode>
                <c:ptCount val="25"/>
                <c:pt idx="0">
                  <c:v>23954.4793548671</c:v>
                </c:pt>
                <c:pt idx="1">
                  <c:v>24405.16481474896</c:v>
                </c:pt>
                <c:pt idx="2">
                  <c:v>25492.9516517617</c:v>
                </c:pt>
                <c:pt idx="3">
                  <c:v>26464.85251174404</c:v>
                </c:pt>
                <c:pt idx="4">
                  <c:v>27776.63552822602</c:v>
                </c:pt>
                <c:pt idx="5">
                  <c:v>28782.17502009176</c:v>
                </c:pt>
                <c:pt idx="6">
                  <c:v>30068.23091828326</c:v>
                </c:pt>
                <c:pt idx="7">
                  <c:v>31572.69022984889</c:v>
                </c:pt>
                <c:pt idx="8">
                  <c:v>32949.19776403407</c:v>
                </c:pt>
                <c:pt idx="9">
                  <c:v>34620.9288990826</c:v>
                </c:pt>
                <c:pt idx="10">
                  <c:v>36449.85511553486</c:v>
                </c:pt>
                <c:pt idx="11">
                  <c:v>37273.6181034176</c:v>
                </c:pt>
                <c:pt idx="12">
                  <c:v>38166.03784078098</c:v>
                </c:pt>
                <c:pt idx="13">
                  <c:v>39677.19834810583</c:v>
                </c:pt>
                <c:pt idx="14">
                  <c:v>41921.80976178918</c:v>
                </c:pt>
                <c:pt idx="15">
                  <c:v>44307.92058486019</c:v>
                </c:pt>
                <c:pt idx="16">
                  <c:v>46437.0671173065</c:v>
                </c:pt>
                <c:pt idx="17">
                  <c:v>48061.53766133518</c:v>
                </c:pt>
                <c:pt idx="18">
                  <c:v>48401.42734038991</c:v>
                </c:pt>
                <c:pt idx="19">
                  <c:v>47001.55534968158</c:v>
                </c:pt>
                <c:pt idx="20">
                  <c:v>48374.05645659661</c:v>
                </c:pt>
                <c:pt idx="21">
                  <c:v>49781.35749013402</c:v>
                </c:pt>
                <c:pt idx="22">
                  <c:v>51456.65872803528</c:v>
                </c:pt>
                <c:pt idx="23">
                  <c:v>52980.04362631188</c:v>
                </c:pt>
                <c:pt idx="24">
                  <c:v>54629.49516789112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Hárok1!$C$204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Hárok1!$D$204:$AB$204</c:f>
              <c:numCache>
                <c:formatCode>General</c:formatCode>
                <c:ptCount val="25"/>
                <c:pt idx="0">
                  <c:v>970.2356524404244</c:v>
                </c:pt>
                <c:pt idx="1">
                  <c:v>1042.925828808193</c:v>
                </c:pt>
                <c:pt idx="2">
                  <c:v>1138.479682237355</c:v>
                </c:pt>
                <c:pt idx="3">
                  <c:v>1238.057067964676</c:v>
                </c:pt>
                <c:pt idx="4">
                  <c:v>1353.236896369223</c:v>
                </c:pt>
                <c:pt idx="5">
                  <c:v>1488.646043618045</c:v>
                </c:pt>
                <c:pt idx="6">
                  <c:v>1631.092576497722</c:v>
                </c:pt>
                <c:pt idx="7">
                  <c:v>1766.479257495616</c:v>
                </c:pt>
                <c:pt idx="8">
                  <c:v>1859.814946963772</c:v>
                </c:pt>
                <c:pt idx="9">
                  <c:v>1948.959234052196</c:v>
                </c:pt>
                <c:pt idx="10">
                  <c:v>2100.243076072941</c:v>
                </c:pt>
                <c:pt idx="11">
                  <c:v>2252.422657328128</c:v>
                </c:pt>
                <c:pt idx="12">
                  <c:v>2403.51749693394</c:v>
                </c:pt>
                <c:pt idx="13">
                  <c:v>2590.294310891911</c:v>
                </c:pt>
                <c:pt idx="14">
                  <c:v>2828.047516250945</c:v>
                </c:pt>
                <c:pt idx="15">
                  <c:v>3102.936693111125</c:v>
                </c:pt>
                <c:pt idx="16">
                  <c:v>3383.695039844414</c:v>
                </c:pt>
                <c:pt idx="17">
                  <c:v>3681.316117621358</c:v>
                </c:pt>
                <c:pt idx="18">
                  <c:v>3924.101328869035</c:v>
                </c:pt>
                <c:pt idx="19">
                  <c:v>4123.425804198741</c:v>
                </c:pt>
                <c:pt idx="20">
                  <c:v>4395.510162680002</c:v>
                </c:pt>
                <c:pt idx="21">
                  <c:v>4716.976200107403</c:v>
                </c:pt>
                <c:pt idx="22">
                  <c:v>5000.509450900908</c:v>
                </c:pt>
                <c:pt idx="23">
                  <c:v>5294.35892650718</c:v>
                </c:pt>
                <c:pt idx="24">
                  <c:v>5628.952260740495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Hárok1!$C$205</c:f>
              <c:strCache>
                <c:ptCount val="1"/>
                <c:pt idx="0">
                  <c:v>Australia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Hárok1!$D$205:$AB$205</c:f>
              <c:numCache>
                <c:formatCode>General</c:formatCode>
                <c:ptCount val="25"/>
                <c:pt idx="0">
                  <c:v>17358.21517887497</c:v>
                </c:pt>
                <c:pt idx="1">
                  <c:v>17804.30950123495</c:v>
                </c:pt>
                <c:pt idx="2">
                  <c:v>18197.4486158324</c:v>
                </c:pt>
                <c:pt idx="3">
                  <c:v>19136.44636645283</c:v>
                </c:pt>
                <c:pt idx="4">
                  <c:v>20061.91707426538</c:v>
                </c:pt>
                <c:pt idx="5">
                  <c:v>20962.11940146504</c:v>
                </c:pt>
                <c:pt idx="6">
                  <c:v>22016.34173820521</c:v>
                </c:pt>
                <c:pt idx="7">
                  <c:v>22935.37610650228</c:v>
                </c:pt>
                <c:pt idx="8">
                  <c:v>24218.74673631027</c:v>
                </c:pt>
                <c:pt idx="9">
                  <c:v>25268.51980661006</c:v>
                </c:pt>
                <c:pt idx="10">
                  <c:v>26331.6540880813</c:v>
                </c:pt>
                <c:pt idx="11">
                  <c:v>27384.12123516158</c:v>
                </c:pt>
                <c:pt idx="12">
                  <c:v>28685.30613791999</c:v>
                </c:pt>
                <c:pt idx="13">
                  <c:v>29684.59241763024</c:v>
                </c:pt>
                <c:pt idx="14">
                  <c:v>31309.60854230889</c:v>
                </c:pt>
                <c:pt idx="15">
                  <c:v>32559.45928724835</c:v>
                </c:pt>
                <c:pt idx="16">
                  <c:v>34310.09018427558</c:v>
                </c:pt>
                <c:pt idx="17">
                  <c:v>36539.16476420656</c:v>
                </c:pt>
                <c:pt idx="18">
                  <c:v>37479.28912019822</c:v>
                </c:pt>
                <c:pt idx="19">
                  <c:v>40205.02665163158</c:v>
                </c:pt>
                <c:pt idx="20">
                  <c:v>39118.69315625878</c:v>
                </c:pt>
                <c:pt idx="21">
                  <c:v>41763.118511715</c:v>
                </c:pt>
                <c:pt idx="22">
                  <c:v>43098.69220004381</c:v>
                </c:pt>
                <c:pt idx="23">
                  <c:v>43306.47833205421</c:v>
                </c:pt>
                <c:pt idx="24">
                  <c:v>43929.86042602908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Hárok1!$C$206</c:f>
              <c:strCache>
                <c:ptCount val="1"/>
                <c:pt idx="0">
                  <c:v>Korea, Rep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Hárok1!$D$206:$AB$206</c:f>
              <c:numCache>
                <c:formatCode>General</c:formatCode>
                <c:ptCount val="25"/>
                <c:pt idx="0">
                  <c:v>8610.685209915563</c:v>
                </c:pt>
                <c:pt idx="1">
                  <c:v>9665.348608817144</c:v>
                </c:pt>
                <c:pt idx="2">
                  <c:v>10347.51043710325</c:v>
                </c:pt>
                <c:pt idx="3">
                  <c:v>11150.3672070599</c:v>
                </c:pt>
                <c:pt idx="4">
                  <c:v>12262.5693312055</c:v>
                </c:pt>
                <c:pt idx="5">
                  <c:v>13499.77958385677</c:v>
                </c:pt>
                <c:pt idx="6">
                  <c:v>14594.30237875531</c:v>
                </c:pt>
                <c:pt idx="7">
                  <c:v>15553.54923891458</c:v>
                </c:pt>
                <c:pt idx="8">
                  <c:v>14717.37327589227</c:v>
                </c:pt>
                <c:pt idx="9">
                  <c:v>16428.84665835942</c:v>
                </c:pt>
                <c:pt idx="10">
                  <c:v>18091.48546143407</c:v>
                </c:pt>
                <c:pt idx="11">
                  <c:v>19198.49726902777</c:v>
                </c:pt>
                <c:pt idx="12">
                  <c:v>20784.94559802453</c:v>
                </c:pt>
                <c:pt idx="13">
                  <c:v>21389.24428320133</c:v>
                </c:pt>
                <c:pt idx="14">
                  <c:v>22967.81263051372</c:v>
                </c:pt>
                <c:pt idx="15">
                  <c:v>24219.78885862512</c:v>
                </c:pt>
                <c:pt idx="16">
                  <c:v>25863.21523207621</c:v>
                </c:pt>
                <c:pt idx="17">
                  <c:v>27872.08427954439</c:v>
                </c:pt>
                <c:pt idx="18">
                  <c:v>28718.04480769887</c:v>
                </c:pt>
                <c:pt idx="19">
                  <c:v>28392.75006271664</c:v>
                </c:pt>
                <c:pt idx="20">
                  <c:v>30465.25360633609</c:v>
                </c:pt>
                <c:pt idx="21">
                  <c:v>31327.12689951232</c:v>
                </c:pt>
                <c:pt idx="22">
                  <c:v>32021.74058584986</c:v>
                </c:pt>
                <c:pt idx="23">
                  <c:v>33089.08002998484</c:v>
                </c:pt>
                <c:pt idx="24">
                  <c:v>34355.72984112742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Hárok1!$C$207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strRef>
              <c:f>Hárok1!$D$194:$AB$194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Hárok1!$D$207:$AB$207</c:f>
              <c:numCache>
                <c:formatCode>General</c:formatCode>
                <c:ptCount val="25"/>
                <c:pt idx="0">
                  <c:v>22179.74333216357</c:v>
                </c:pt>
                <c:pt idx="1">
                  <c:v>23764.23390875498</c:v>
                </c:pt>
                <c:pt idx="2">
                  <c:v>25258.44353574587</c:v>
                </c:pt>
                <c:pt idx="3">
                  <c:v>28122.1617628397</c:v>
                </c:pt>
                <c:pt idx="4">
                  <c:v>30875.44256550691</c:v>
                </c:pt>
                <c:pt idx="5">
                  <c:v>32724.8138700503</c:v>
                </c:pt>
                <c:pt idx="6">
                  <c:v>34404.87971468073</c:v>
                </c:pt>
                <c:pt idx="7">
                  <c:v>36644.23358376697</c:v>
                </c:pt>
                <c:pt idx="8">
                  <c:v>35007.68945379479</c:v>
                </c:pt>
                <c:pt idx="9">
                  <c:v>37409.80057474425</c:v>
                </c:pt>
                <c:pt idx="10">
                  <c:v>40949.54555693379</c:v>
                </c:pt>
                <c:pt idx="11">
                  <c:v>40380.13542248317</c:v>
                </c:pt>
                <c:pt idx="12">
                  <c:v>42338.01554520724</c:v>
                </c:pt>
                <c:pt idx="13">
                  <c:v>45768.2762814</c:v>
                </c:pt>
                <c:pt idx="14">
                  <c:v>50875.74947488918</c:v>
                </c:pt>
                <c:pt idx="15">
                  <c:v>55134.2078532409</c:v>
                </c:pt>
                <c:pt idx="16">
                  <c:v>59957.25326213102</c:v>
                </c:pt>
                <c:pt idx="17">
                  <c:v>64421.36384811337</c:v>
                </c:pt>
                <c:pt idx="18">
                  <c:v>63394.30587226767</c:v>
                </c:pt>
                <c:pt idx="19">
                  <c:v>61603.79365645035</c:v>
                </c:pt>
                <c:pt idx="20">
                  <c:v>70598.3200520709</c:v>
                </c:pt>
                <c:pt idx="21">
                  <c:v>74949.068368096</c:v>
                </c:pt>
                <c:pt idx="22">
                  <c:v>76988.09820216759</c:v>
                </c:pt>
                <c:pt idx="23">
                  <c:v>80295.02798957691</c:v>
                </c:pt>
                <c:pt idx="24">
                  <c:v>82763.37960076848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2383648"/>
        <c:axId val="1899657744"/>
      </c:lineChart>
      <c:catAx>
        <c:axId val="190238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9657744"/>
        <c:crosses val="autoZero"/>
        <c:auto val="1"/>
        <c:lblAlgn val="ctr"/>
        <c:lblOffset val="100"/>
        <c:noMultiLvlLbl val="0"/>
      </c:catAx>
      <c:valAx>
        <c:axId val="189965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2383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205214832582"/>
          <c:y val="0.0131719447381634"/>
          <c:w val="0.2499539547176"/>
          <c:h val="0.97365582130371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612218312988"/>
          <c:y val="0.0514005540974045"/>
          <c:w val="0.615272786293908"/>
          <c:h val="0.78278032954214"/>
        </c:manualLayout>
      </c:layout>
      <c:lineChart>
        <c:grouping val="standard"/>
        <c:varyColors val="0"/>
        <c:ser>
          <c:idx val="0"/>
          <c:order val="0"/>
          <c:tx>
            <c:strRef>
              <c:f>Hárok1!$B$96</c:f>
              <c:strCache>
                <c:ptCount val="1"/>
                <c:pt idx="0">
                  <c:v>USA                           </c:v>
                </c:pt>
              </c:strCache>
            </c:strRef>
          </c:tx>
          <c:marker>
            <c:symbol val="none"/>
          </c:marker>
          <c:cat>
            <c:numRef>
              <c:f>Hárok1!$C$95:$AB$95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Hárok1!$C$96:$AB$96</c:f>
              <c:numCache>
                <c:formatCode>0</c:formatCode>
                <c:ptCount val="26"/>
                <c:pt idx="0">
                  <c:v>557492.1725812139</c:v>
                </c:pt>
                <c:pt idx="1">
                  <c:v>551766.2798803428</c:v>
                </c:pt>
                <c:pt idx="2">
                  <c:v>527097.0699024184</c:v>
                </c:pt>
                <c:pt idx="3">
                  <c:v>462940.5781313081</c:v>
                </c:pt>
                <c:pt idx="4">
                  <c:v>489166.1403195142</c:v>
                </c:pt>
                <c:pt idx="5">
                  <c:v>463456.951248919</c:v>
                </c:pt>
                <c:pt idx="6">
                  <c:v>437144.5532861079</c:v>
                </c:pt>
                <c:pt idx="7">
                  <c:v>411630.5562288093</c:v>
                </c:pt>
                <c:pt idx="8">
                  <c:v>389240.1262299437</c:v>
                </c:pt>
                <c:pt idx="9">
                  <c:v>387226.5511109949</c:v>
                </c:pt>
                <c:pt idx="10">
                  <c:v>379414.2741657909</c:v>
                </c:pt>
                <c:pt idx="11">
                  <c:v>394096.8162940355</c:v>
                </c:pt>
                <c:pt idx="12">
                  <c:v>397297.5327607293</c:v>
                </c:pt>
                <c:pt idx="13">
                  <c:v>446089.226036599</c:v>
                </c:pt>
                <c:pt idx="14">
                  <c:v>507723.2105141562</c:v>
                </c:pt>
                <c:pt idx="15">
                  <c:v>553377.740457072</c:v>
                </c:pt>
                <c:pt idx="16">
                  <c:v>579767.7202090883</c:v>
                </c:pt>
                <c:pt idx="17">
                  <c:v>588771.3646397424</c:v>
                </c:pt>
                <c:pt idx="18">
                  <c:v>604229.2031699498</c:v>
                </c:pt>
                <c:pt idx="19">
                  <c:v>648932.0353030425</c:v>
                </c:pt>
                <c:pt idx="20">
                  <c:v>700983.531236259</c:v>
                </c:pt>
                <c:pt idx="21">
                  <c:v>720220.436463811</c:v>
                </c:pt>
                <c:pt idx="22">
                  <c:v>711338.0</c:v>
                </c:pt>
                <c:pt idx="23">
                  <c:v>670896.8808334394</c:v>
                </c:pt>
                <c:pt idx="24">
                  <c:v>617686.6297294381</c:v>
                </c:pt>
                <c:pt idx="25">
                  <c:v>577510.7765351023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Hárok1!$B$97</c:f>
              <c:strCache>
                <c:ptCount val="1"/>
                <c:pt idx="0">
                  <c:v>China, P. R.                  </c:v>
                </c:pt>
              </c:strCache>
            </c:strRef>
          </c:tx>
          <c:marker>
            <c:symbol val="none"/>
          </c:marker>
          <c:cat>
            <c:numRef>
              <c:f>Hárok1!$C$95:$AB$95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Hárok1!$C$97:$AB$97</c:f>
              <c:numCache>
                <c:formatCode>0</c:formatCode>
                <c:ptCount val="26"/>
                <c:pt idx="0">
                  <c:v>0.0</c:v>
                </c:pt>
                <c:pt idx="1">
                  <c:v>18263.38324309891</c:v>
                </c:pt>
                <c:pt idx="2">
                  <c:v>19735.20385677267</c:v>
                </c:pt>
                <c:pt idx="3">
                  <c:v>20732.40007419582</c:v>
                </c:pt>
                <c:pt idx="4">
                  <c:v>25202.49574014276</c:v>
                </c:pt>
                <c:pt idx="5">
                  <c:v>23367.60387143241</c:v>
                </c:pt>
                <c:pt idx="6">
                  <c:v>22329.12174288769</c:v>
                </c:pt>
                <c:pt idx="7">
                  <c:v>22992.1682025723</c:v>
                </c:pt>
                <c:pt idx="8">
                  <c:v>25344.62957457566</c:v>
                </c:pt>
                <c:pt idx="9">
                  <c:v>26251.43932080985</c:v>
                </c:pt>
                <c:pt idx="10">
                  <c:v>34363.91344042189</c:v>
                </c:pt>
                <c:pt idx="11">
                  <c:v>36995.15540089222</c:v>
                </c:pt>
                <c:pt idx="12">
                  <c:v>45367.19820837731</c:v>
                </c:pt>
                <c:pt idx="13">
                  <c:v>52769.41060315732</c:v>
                </c:pt>
                <c:pt idx="14">
                  <c:v>57325.29077952758</c:v>
                </c:pt>
                <c:pt idx="15">
                  <c:v>63503.31715432721</c:v>
                </c:pt>
                <c:pt idx="16">
                  <c:v>71424.75772616614</c:v>
                </c:pt>
                <c:pt idx="17">
                  <c:v>83850.11328698651</c:v>
                </c:pt>
                <c:pt idx="18">
                  <c:v>96702.05404302634</c:v>
                </c:pt>
                <c:pt idx="19">
                  <c:v>106591.7442049981</c:v>
                </c:pt>
                <c:pt idx="20">
                  <c:v>128700.9816820544</c:v>
                </c:pt>
                <c:pt idx="21">
                  <c:v>136220.0256319025</c:v>
                </c:pt>
                <c:pt idx="22">
                  <c:v>147257.710278371</c:v>
                </c:pt>
                <c:pt idx="23">
                  <c:v>161408.7980385913</c:v>
                </c:pt>
                <c:pt idx="24">
                  <c:v>174047.2367228832</c:v>
                </c:pt>
                <c:pt idx="25">
                  <c:v>190973.5174962237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Hárok1!$B$98</c:f>
              <c:strCache>
                <c:ptCount val="1"/>
                <c:pt idx="0">
                  <c:v>Russia/USSR</c:v>
                </c:pt>
              </c:strCache>
            </c:strRef>
          </c:tx>
          <c:marker>
            <c:symbol val="none"/>
          </c:marker>
          <c:cat>
            <c:numRef>
              <c:f>Hárok1!$C$95:$AB$95</c:f>
              <c:numCache>
                <c:formatCode>0</c:formatCode>
                <c:ptCount val="26"/>
                <c:pt idx="0">
                  <c:v>1988.0</c:v>
                </c:pt>
                <c:pt idx="1">
                  <c:v>1989.0</c:v>
                </c:pt>
                <c:pt idx="2">
                  <c:v>1990.0</c:v>
                </c:pt>
                <c:pt idx="3">
                  <c:v>1991.0</c:v>
                </c:pt>
                <c:pt idx="4">
                  <c:v>1992.0</c:v>
                </c:pt>
                <c:pt idx="5">
                  <c:v>1993.0</c:v>
                </c:pt>
                <c:pt idx="6">
                  <c:v>1994.0</c:v>
                </c:pt>
                <c:pt idx="7">
                  <c:v>1995.0</c:v>
                </c:pt>
                <c:pt idx="8">
                  <c:v>1996.0</c:v>
                </c:pt>
                <c:pt idx="9">
                  <c:v>1997.0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</c:numCache>
            </c:numRef>
          </c:cat>
          <c:val>
            <c:numRef>
              <c:f>Hárok1!$C$98:$AB$98</c:f>
              <c:numCache>
                <c:formatCode>0</c:formatCode>
                <c:ptCount val="26"/>
                <c:pt idx="0">
                  <c:v>371074.9316500771</c:v>
                </c:pt>
                <c:pt idx="1">
                  <c:v>344075.8847588839</c:v>
                </c:pt>
                <c:pt idx="2">
                  <c:v>291083.423268353</c:v>
                </c:pt>
                <c:pt idx="3">
                  <c:v>0.0</c:v>
                </c:pt>
                <c:pt idx="4">
                  <c:v>62247.20627162085</c:v>
                </c:pt>
                <c:pt idx="5">
                  <c:v>54415.02163320919</c:v>
                </c:pt>
                <c:pt idx="6">
                  <c:v>51440.8755591248</c:v>
                </c:pt>
                <c:pt idx="7">
                  <c:v>33846.05945020338</c:v>
                </c:pt>
                <c:pt idx="8">
                  <c:v>31960.7622758983</c:v>
                </c:pt>
                <c:pt idx="9">
                  <c:v>34940.10428087359</c:v>
                </c:pt>
                <c:pt idx="10">
                  <c:v>23077.61805890549</c:v>
                </c:pt>
                <c:pt idx="11">
                  <c:v>31142.81710797909</c:v>
                </c:pt>
                <c:pt idx="12">
                  <c:v>33661.36893771487</c:v>
                </c:pt>
                <c:pt idx="13">
                  <c:v>37288.74944641894</c:v>
                </c:pt>
                <c:pt idx="14">
                  <c:v>39092.98553288001</c:v>
                </c:pt>
                <c:pt idx="15">
                  <c:v>40870.76412251717</c:v>
                </c:pt>
                <c:pt idx="16">
                  <c:v>46446.74359783631</c:v>
                </c:pt>
                <c:pt idx="17">
                  <c:v>51404.75575363758</c:v>
                </c:pt>
                <c:pt idx="18">
                  <c:v>55954.18654047101</c:v>
                </c:pt>
                <c:pt idx="19">
                  <c:v>61482.68877341624</c:v>
                </c:pt>
                <c:pt idx="20">
                  <c:v>64503.100704399</c:v>
                </c:pt>
                <c:pt idx="21">
                  <c:v>65809.04207331789</c:v>
                </c:pt>
                <c:pt idx="22">
                  <c:v>70237.42471530154</c:v>
                </c:pt>
                <c:pt idx="23">
                  <c:v>80996.44132423115</c:v>
                </c:pt>
                <c:pt idx="24">
                  <c:v>84841.08434151337</c:v>
                </c:pt>
                <c:pt idx="25">
                  <c:v>91693.8866886072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8026016"/>
        <c:axId val="1903192320"/>
      </c:lineChart>
      <c:catAx>
        <c:axId val="185802601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903192320"/>
        <c:crosses val="autoZero"/>
        <c:auto val="1"/>
        <c:lblAlgn val="ctr"/>
        <c:lblOffset val="100"/>
        <c:noMultiLvlLbl val="0"/>
      </c:catAx>
      <c:valAx>
        <c:axId val="190319232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858026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49929304964"/>
          <c:y val="0.374424030329547"/>
          <c:w val="0.187173240966881"/>
          <c:h val="0.3992997229512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77E-0BB3-E14A-93EB-9CD9C1C40BEE}" type="datetimeFigureOut">
              <a:rPr lang="cs-CZ" smtClean="0"/>
              <a:t>15.10.18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F6DF-74ED-8841-AD61-CAEE1F8C1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35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77E-0BB3-E14A-93EB-9CD9C1C40BEE}" type="datetimeFigureOut">
              <a:rPr lang="cs-CZ" smtClean="0"/>
              <a:t>15.10.18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F6DF-74ED-8841-AD61-CAEE1F8C1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3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77E-0BB3-E14A-93EB-9CD9C1C40BEE}" type="datetimeFigureOut">
              <a:rPr lang="cs-CZ" smtClean="0"/>
              <a:t>15.10.18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F6DF-74ED-8841-AD61-CAEE1F8C1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98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77E-0BB3-E14A-93EB-9CD9C1C40BEE}" type="datetimeFigureOut">
              <a:rPr lang="cs-CZ" smtClean="0"/>
              <a:t>15.10.18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F6DF-74ED-8841-AD61-CAEE1F8C1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89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77E-0BB3-E14A-93EB-9CD9C1C40BEE}" type="datetimeFigureOut">
              <a:rPr lang="cs-CZ" smtClean="0"/>
              <a:t>15.10.18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F6DF-74ED-8841-AD61-CAEE1F8C1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2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77E-0BB3-E14A-93EB-9CD9C1C40BEE}" type="datetimeFigureOut">
              <a:rPr lang="cs-CZ" smtClean="0"/>
              <a:t>15.10.18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F6DF-74ED-8841-AD61-CAEE1F8C1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89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77E-0BB3-E14A-93EB-9CD9C1C40BEE}" type="datetimeFigureOut">
              <a:rPr lang="cs-CZ" smtClean="0"/>
              <a:t>15.10.18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F6DF-74ED-8841-AD61-CAEE1F8C1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1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77E-0BB3-E14A-93EB-9CD9C1C40BEE}" type="datetimeFigureOut">
              <a:rPr lang="cs-CZ" smtClean="0"/>
              <a:t>15.10.18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F6DF-74ED-8841-AD61-CAEE1F8C1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78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77E-0BB3-E14A-93EB-9CD9C1C40BEE}" type="datetimeFigureOut">
              <a:rPr lang="cs-CZ" smtClean="0"/>
              <a:t>15.10.18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F6DF-74ED-8841-AD61-CAEE1F8C1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53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77E-0BB3-E14A-93EB-9CD9C1C40BEE}" type="datetimeFigureOut">
              <a:rPr lang="cs-CZ" smtClean="0"/>
              <a:t>15.10.18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F6DF-74ED-8841-AD61-CAEE1F8C1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43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77E-0BB3-E14A-93EB-9CD9C1C40BEE}" type="datetimeFigureOut">
              <a:rPr lang="cs-CZ" smtClean="0"/>
              <a:t>15.10.18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F6DF-74ED-8841-AD61-CAEE1F8C1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D77E-0BB3-E14A-93EB-9CD9C1C40BEE}" type="datetimeFigureOut">
              <a:rPr lang="cs-CZ" smtClean="0"/>
              <a:t>15.10.18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F6DF-74ED-8841-AD61-CAEE1F8C1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33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Chinese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</a:t>
            </a:r>
            <a:r>
              <a:rPr lang="cs-CZ" dirty="0" err="1" smtClean="0"/>
              <a:t>drivers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Richard </a:t>
            </a:r>
            <a:r>
              <a:rPr lang="cs-CZ" dirty="0" err="1" smtClean="0"/>
              <a:t>Q</a:t>
            </a:r>
            <a:r>
              <a:rPr lang="cs-CZ" dirty="0" smtClean="0"/>
              <a:t>. Turcsanyi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03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GDP (PPP)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703512" y="1417639"/>
          <a:ext cx="8712968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722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649760" y="318"/>
          <a:ext cx="8892480" cy="646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91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24"/>
          <p:cNvGraphicFramePr/>
          <p:nvPr>
            <p:extLst/>
          </p:nvPr>
        </p:nvGraphicFramePr>
        <p:xfrm>
          <a:off x="1271464" y="2924944"/>
          <a:ext cx="9937104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5"/>
          <p:cNvGraphicFramePr/>
          <p:nvPr>
            <p:extLst/>
          </p:nvPr>
        </p:nvGraphicFramePr>
        <p:xfrm>
          <a:off x="1199456" y="0"/>
          <a:ext cx="9937104" cy="310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737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26"/>
          <p:cNvGraphicFramePr/>
          <p:nvPr>
            <p:extLst/>
          </p:nvPr>
        </p:nvGraphicFramePr>
        <p:xfrm>
          <a:off x="1524000" y="548680"/>
          <a:ext cx="925252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67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41"/>
          <p:cNvGraphicFramePr/>
          <p:nvPr>
            <p:extLst/>
          </p:nvPr>
        </p:nvGraphicFramePr>
        <p:xfrm>
          <a:off x="1631504" y="620688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9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1"/>
          <p:cNvGraphicFramePr/>
          <p:nvPr>
            <p:extLst/>
          </p:nvPr>
        </p:nvGraphicFramePr>
        <p:xfrm>
          <a:off x="1703512" y="3789040"/>
          <a:ext cx="8784976" cy="290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2"/>
          <p:cNvGraphicFramePr/>
          <p:nvPr>
            <p:extLst/>
          </p:nvPr>
        </p:nvGraphicFramePr>
        <p:xfrm>
          <a:off x="1415480" y="1"/>
          <a:ext cx="9170168" cy="376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123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48"/>
          <p:cNvGraphicFramePr/>
          <p:nvPr>
            <p:extLst/>
          </p:nvPr>
        </p:nvGraphicFramePr>
        <p:xfrm>
          <a:off x="6312024" y="116632"/>
          <a:ext cx="422869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9"/>
          <p:cNvGraphicFramePr>
            <a:graphicFrameLocks noGrp="1"/>
          </p:cNvGraphicFramePr>
          <p:nvPr>
            <p:ph idx="1"/>
            <p:extLst/>
          </p:nvPr>
        </p:nvGraphicFramePr>
        <p:xfrm>
          <a:off x="1651278" y="280718"/>
          <a:ext cx="4444722" cy="588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550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Foreign</a:t>
            </a:r>
            <a:r>
              <a:rPr lang="sk-SK" dirty="0" smtClean="0"/>
              <a:t> </a:t>
            </a:r>
            <a:r>
              <a:rPr lang="sk-SK" dirty="0" err="1" smtClean="0"/>
              <a:t>policy</a:t>
            </a:r>
            <a:r>
              <a:rPr lang="sk-SK" dirty="0" smtClean="0"/>
              <a:t> </a:t>
            </a:r>
            <a:r>
              <a:rPr lang="sk-SK" dirty="0" err="1" smtClean="0"/>
              <a:t>analysis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1. </a:t>
            </a: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China</a:t>
            </a:r>
            <a:r>
              <a:rPr lang="sk-SK" dirty="0" smtClean="0"/>
              <a:t> has </a:t>
            </a:r>
            <a:r>
              <a:rPr lang="sk-SK" dirty="0" err="1" smtClean="0"/>
              <a:t>been</a:t>
            </a:r>
            <a:r>
              <a:rPr lang="sk-SK" dirty="0" smtClean="0"/>
              <a:t> </a:t>
            </a:r>
            <a:r>
              <a:rPr lang="sk-SK" dirty="0" err="1" smtClean="0"/>
              <a:t>doing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foreign</a:t>
            </a:r>
            <a:r>
              <a:rPr lang="sk-SK" dirty="0" smtClean="0"/>
              <a:t> </a:t>
            </a:r>
            <a:r>
              <a:rPr lang="sk-SK" dirty="0" err="1" smtClean="0"/>
              <a:t>policy</a:t>
            </a:r>
            <a:r>
              <a:rPr lang="sk-SK" dirty="0" smtClean="0"/>
              <a:t>?</a:t>
            </a:r>
          </a:p>
          <a:p>
            <a:pPr lvl="1"/>
            <a:r>
              <a:rPr lang="sk-SK" b="1" dirty="0" err="1" smtClean="0"/>
              <a:t>History</a:t>
            </a:r>
            <a:r>
              <a:rPr lang="sk-SK" dirty="0" smtClean="0"/>
              <a:t> (1950s, 1960s, 1970s, 1989)</a:t>
            </a:r>
          </a:p>
          <a:p>
            <a:pPr lvl="1"/>
            <a:r>
              <a:rPr lang="sk-SK" b="1" dirty="0" err="1" smtClean="0"/>
              <a:t>Bilateral</a:t>
            </a:r>
            <a:r>
              <a:rPr lang="sk-SK" b="1" dirty="0" smtClean="0"/>
              <a:t> </a:t>
            </a:r>
            <a:r>
              <a:rPr lang="sk-SK" b="1" dirty="0" err="1" smtClean="0"/>
              <a:t>relations</a:t>
            </a:r>
            <a:r>
              <a:rPr lang="sk-SK" b="1" dirty="0" smtClean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Rapprochement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US, </a:t>
            </a:r>
            <a:r>
              <a:rPr lang="sk-SK" dirty="0" err="1" smtClean="0"/>
              <a:t>Korean</a:t>
            </a:r>
            <a:r>
              <a:rPr lang="sk-SK" dirty="0" smtClean="0"/>
              <a:t> </a:t>
            </a:r>
            <a:r>
              <a:rPr lang="sk-SK" dirty="0" err="1" smtClean="0"/>
              <a:t>War</a:t>
            </a:r>
            <a:r>
              <a:rPr lang="sk-SK" dirty="0" smtClean="0"/>
              <a:t>, </a:t>
            </a:r>
            <a:r>
              <a:rPr lang="sk-SK" dirty="0" err="1" smtClean="0"/>
              <a:t>Vietnamese</a:t>
            </a:r>
            <a:r>
              <a:rPr lang="sk-SK" dirty="0" smtClean="0"/>
              <a:t> </a:t>
            </a:r>
            <a:r>
              <a:rPr lang="sk-SK" dirty="0" err="1" smtClean="0"/>
              <a:t>War</a:t>
            </a:r>
            <a:r>
              <a:rPr lang="sk-SK" dirty="0" smtClean="0"/>
              <a:t>, </a:t>
            </a:r>
            <a:r>
              <a:rPr lang="sk-SK" dirty="0" err="1" smtClean="0"/>
              <a:t>Third</a:t>
            </a:r>
            <a:r>
              <a:rPr lang="sk-SK" dirty="0" smtClean="0"/>
              <a:t> Taiwan </a:t>
            </a:r>
            <a:r>
              <a:rPr lang="sk-SK" dirty="0" err="1" smtClean="0"/>
              <a:t>crisis</a:t>
            </a:r>
            <a:r>
              <a:rPr lang="sk-SK" dirty="0" smtClean="0"/>
              <a:t>, </a:t>
            </a:r>
            <a:r>
              <a:rPr lang="sk-SK" dirty="0" err="1" smtClean="0"/>
              <a:t>relations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Japan)</a:t>
            </a:r>
          </a:p>
          <a:p>
            <a:pPr lvl="1"/>
            <a:r>
              <a:rPr lang="sk-SK" b="1" dirty="0" err="1" smtClean="0"/>
              <a:t>Concepts</a:t>
            </a:r>
            <a:r>
              <a:rPr lang="sk-SK" b="1" dirty="0" smtClean="0"/>
              <a:t> and </a:t>
            </a:r>
            <a:r>
              <a:rPr lang="sk-SK" b="1" dirty="0" err="1" smtClean="0"/>
              <a:t>directions</a:t>
            </a:r>
            <a:r>
              <a:rPr lang="sk-SK" dirty="0" smtClean="0"/>
              <a:t> (</a:t>
            </a:r>
            <a:r>
              <a:rPr lang="sk-SK" dirty="0" err="1" smtClean="0"/>
              <a:t>War</a:t>
            </a:r>
            <a:r>
              <a:rPr lang="sk-SK" dirty="0" smtClean="0"/>
              <a:t> and </a:t>
            </a:r>
            <a:r>
              <a:rPr lang="sk-SK" dirty="0" err="1" smtClean="0"/>
              <a:t>revolution</a:t>
            </a:r>
            <a:r>
              <a:rPr lang="sk-SK" dirty="0" smtClean="0"/>
              <a:t>, Peace and </a:t>
            </a:r>
            <a:r>
              <a:rPr lang="sk-SK" dirty="0" err="1" smtClean="0"/>
              <a:t>development</a:t>
            </a:r>
            <a:r>
              <a:rPr lang="sk-SK" dirty="0" smtClean="0"/>
              <a:t>, </a:t>
            </a:r>
            <a:r>
              <a:rPr lang="sk-SK" dirty="0" err="1" smtClean="0"/>
              <a:t>Taoguang</a:t>
            </a:r>
            <a:r>
              <a:rPr lang="sk-SK" dirty="0" smtClean="0"/>
              <a:t> </a:t>
            </a:r>
            <a:r>
              <a:rPr lang="sk-SK" dirty="0" err="1" smtClean="0"/>
              <a:t>Yanghui</a:t>
            </a:r>
            <a:r>
              <a:rPr lang="sk-SK" dirty="0" smtClean="0"/>
              <a:t>=</a:t>
            </a:r>
            <a:r>
              <a:rPr lang="sk-SK" dirty="0" err="1" smtClean="0"/>
              <a:t>Low</a:t>
            </a:r>
            <a:r>
              <a:rPr lang="sk-SK" dirty="0" smtClean="0"/>
              <a:t> profile FP, </a:t>
            </a:r>
            <a:r>
              <a:rPr lang="sk-SK" dirty="0" err="1" smtClean="0"/>
              <a:t>Peaceful</a:t>
            </a:r>
            <a:r>
              <a:rPr lang="sk-SK" dirty="0" smtClean="0"/>
              <a:t> </a:t>
            </a:r>
            <a:r>
              <a:rPr lang="sk-SK" dirty="0" err="1" smtClean="0"/>
              <a:t>rise</a:t>
            </a:r>
            <a:r>
              <a:rPr lang="sk-SK" dirty="0" smtClean="0"/>
              <a:t>/</a:t>
            </a:r>
            <a:r>
              <a:rPr lang="sk-SK" dirty="0" err="1" smtClean="0"/>
              <a:t>development</a:t>
            </a:r>
            <a:r>
              <a:rPr lang="sk-SK" dirty="0" smtClean="0"/>
              <a:t>, </a:t>
            </a:r>
            <a:r>
              <a:rPr lang="sk-SK" dirty="0" err="1" smtClean="0"/>
              <a:t>Chinese</a:t>
            </a:r>
            <a:r>
              <a:rPr lang="sk-SK" dirty="0" smtClean="0"/>
              <a:t> </a:t>
            </a:r>
            <a:r>
              <a:rPr lang="sk-SK" dirty="0" err="1" smtClean="0"/>
              <a:t>dream</a:t>
            </a:r>
            <a:r>
              <a:rPr lang="sk-SK" dirty="0" smtClean="0"/>
              <a:t>, </a:t>
            </a:r>
            <a:r>
              <a:rPr lang="sk-SK" dirty="0" err="1" smtClean="0"/>
              <a:t>Assertive</a:t>
            </a:r>
            <a:r>
              <a:rPr lang="sk-SK" dirty="0" smtClean="0"/>
              <a:t> FP)</a:t>
            </a:r>
          </a:p>
          <a:p>
            <a:pPr lvl="1"/>
            <a:r>
              <a:rPr lang="sk-SK" b="1" dirty="0" err="1" smtClean="0"/>
              <a:t>China</a:t>
            </a:r>
            <a:r>
              <a:rPr lang="sk-SK" b="1" dirty="0" smtClean="0"/>
              <a:t>-CEE </a:t>
            </a:r>
            <a:r>
              <a:rPr lang="sk-SK" dirty="0" smtClean="0"/>
              <a:t>(late </a:t>
            </a:r>
            <a:r>
              <a:rPr lang="sk-SK" dirty="0" err="1" smtClean="0"/>
              <a:t>start</a:t>
            </a:r>
            <a:r>
              <a:rPr lang="sk-SK" dirty="0" smtClean="0"/>
              <a:t>, </a:t>
            </a:r>
            <a:r>
              <a:rPr lang="sk-SK" dirty="0" err="1" smtClean="0"/>
              <a:t>golden</a:t>
            </a:r>
            <a:r>
              <a:rPr lang="sk-SK" dirty="0" smtClean="0"/>
              <a:t> </a:t>
            </a:r>
            <a:r>
              <a:rPr lang="sk-SK" dirty="0" err="1" smtClean="0"/>
              <a:t>age</a:t>
            </a:r>
            <a:r>
              <a:rPr lang="sk-SK" dirty="0" smtClean="0"/>
              <a:t> in 1950s, sino-soviet </a:t>
            </a:r>
            <a:r>
              <a:rPr lang="sk-SK" dirty="0" err="1" smtClean="0"/>
              <a:t>split</a:t>
            </a:r>
            <a:r>
              <a:rPr lang="sk-SK" dirty="0" smtClean="0"/>
              <a:t>, </a:t>
            </a:r>
            <a:r>
              <a:rPr lang="sk-SK" dirty="0" err="1" smtClean="0"/>
              <a:t>improvement</a:t>
            </a:r>
            <a:r>
              <a:rPr lang="sk-SK" dirty="0" smtClean="0"/>
              <a:t> in 1980s, post-1989 </a:t>
            </a:r>
            <a:r>
              <a:rPr lang="sk-SK" dirty="0" err="1" smtClean="0"/>
              <a:t>divergance</a:t>
            </a:r>
            <a:r>
              <a:rPr lang="sk-SK" dirty="0" smtClean="0"/>
              <a:t>, post 2008 </a:t>
            </a:r>
            <a:r>
              <a:rPr lang="sk-SK" dirty="0" err="1" smtClean="0"/>
              <a:t>crisis</a:t>
            </a:r>
            <a:r>
              <a:rPr lang="sk-SK" dirty="0" smtClean="0"/>
              <a:t> </a:t>
            </a:r>
            <a:r>
              <a:rPr lang="sk-SK" dirty="0" err="1" smtClean="0"/>
              <a:t>improvements</a:t>
            </a:r>
            <a:r>
              <a:rPr lang="sk-SK" dirty="0" smtClean="0"/>
              <a:t>)</a:t>
            </a:r>
          </a:p>
          <a:p>
            <a:r>
              <a:rPr lang="sk-SK" dirty="0" smtClean="0"/>
              <a:t>2. </a:t>
            </a:r>
            <a:r>
              <a:rPr lang="sk-SK" dirty="0" err="1" smtClean="0"/>
              <a:t>Why</a:t>
            </a:r>
            <a:r>
              <a:rPr lang="sk-SK" dirty="0" smtClean="0"/>
              <a:t> </a:t>
            </a:r>
            <a:r>
              <a:rPr lang="sk-SK" dirty="0" err="1" smtClean="0"/>
              <a:t>China</a:t>
            </a:r>
            <a:r>
              <a:rPr lang="sk-SK" dirty="0" smtClean="0"/>
              <a:t> has </a:t>
            </a:r>
            <a:r>
              <a:rPr lang="sk-SK" dirty="0" err="1" smtClean="0"/>
              <a:t>been</a:t>
            </a:r>
            <a:r>
              <a:rPr lang="sk-SK" dirty="0" smtClean="0"/>
              <a:t> </a:t>
            </a:r>
            <a:r>
              <a:rPr lang="sk-SK" dirty="0" err="1" smtClean="0"/>
              <a:t>doing</a:t>
            </a:r>
            <a:r>
              <a:rPr lang="sk-SK" dirty="0" smtClean="0"/>
              <a:t> </a:t>
            </a:r>
            <a:r>
              <a:rPr lang="sk-SK" dirty="0" err="1" smtClean="0"/>
              <a:t>this</a:t>
            </a:r>
            <a:r>
              <a:rPr lang="sk-SK" dirty="0" smtClean="0"/>
              <a:t>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0491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FP </a:t>
            </a:r>
            <a:r>
              <a:rPr lang="cs-CZ" dirty="0" err="1" smtClean="0"/>
              <a:t>levels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Systematic level</a:t>
            </a:r>
          </a:p>
          <a:p>
            <a:pPr lvl="1"/>
            <a:r>
              <a:rPr lang="en-US" dirty="0" smtClean="0"/>
              <a:t>Character of the international system, power distribution</a:t>
            </a:r>
          </a:p>
          <a:p>
            <a:r>
              <a:rPr lang="en-US" dirty="0" smtClean="0"/>
              <a:t>State level</a:t>
            </a:r>
          </a:p>
          <a:p>
            <a:pPr lvl="1"/>
            <a:r>
              <a:rPr lang="en-US" dirty="0" smtClean="0"/>
              <a:t>Strategic culture (ideas, identity - „irrational“ factors)</a:t>
            </a:r>
          </a:p>
          <a:p>
            <a:pPr lvl="1"/>
            <a:r>
              <a:rPr lang="en-US" dirty="0" smtClean="0"/>
              <a:t>Bureaucratic structure (material </a:t>
            </a:r>
            <a:r>
              <a:rPr lang="sk-SK" dirty="0" smtClean="0"/>
              <a:t>- </a:t>
            </a:r>
            <a:r>
              <a:rPr lang="en-US" dirty="0" smtClean="0"/>
              <a:t>„rational“</a:t>
            </a:r>
            <a:r>
              <a:rPr lang="sk-SK" dirty="0" smtClean="0"/>
              <a:t> -</a:t>
            </a:r>
            <a:r>
              <a:rPr lang="en-US" dirty="0" smtClean="0"/>
              <a:t> factors)</a:t>
            </a:r>
            <a:endParaRPr lang="sk-SK" dirty="0" smtClean="0"/>
          </a:p>
          <a:p>
            <a:pPr lvl="1"/>
            <a:r>
              <a:rPr lang="sk-SK" dirty="0" err="1" smtClean="0"/>
              <a:t>Media</a:t>
            </a:r>
            <a:r>
              <a:rPr lang="sk-SK" dirty="0" smtClean="0"/>
              <a:t> and </a:t>
            </a:r>
            <a:r>
              <a:rPr lang="sk-SK" dirty="0" err="1" smtClean="0"/>
              <a:t>public</a:t>
            </a:r>
            <a:r>
              <a:rPr lang="sk-SK" dirty="0" smtClean="0"/>
              <a:t> </a:t>
            </a:r>
            <a:r>
              <a:rPr lang="sk-SK" dirty="0" err="1" smtClean="0"/>
              <a:t>opinion</a:t>
            </a:r>
            <a:endParaRPr lang="en-US" dirty="0" smtClean="0"/>
          </a:p>
          <a:p>
            <a:r>
              <a:rPr lang="en-US" dirty="0" smtClean="0"/>
              <a:t>Individual level</a:t>
            </a:r>
          </a:p>
          <a:p>
            <a:pPr lvl="1"/>
            <a:r>
              <a:rPr lang="en-US" dirty="0" smtClean="0"/>
              <a:t>Personality of leader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4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ricky\Desktop\beijing-forbidden-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0"/>
            <a:ext cx="9333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2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ricky\Desktop\PhD\sucasna vychodna azia\shenz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26" y="2678"/>
            <a:ext cx="9136875" cy="68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ricky\Desktop\PhD\sucasna vychodna azia\12-China-Westrn-Influ-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40313"/>
            <a:ext cx="8568952" cy="657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1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ricky\Desktop\rape of nanjing mov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53" y="1472086"/>
            <a:ext cx="3611387" cy="53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icky\Desktop\nanjing-nanjing-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39" y="0"/>
            <a:ext cx="5414017" cy="360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icky\Desktop\rape_nank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40" y="3509392"/>
            <a:ext cx="5393431" cy="32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ricky\Desktop\paintingmaot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80" y="0"/>
            <a:ext cx="5361249" cy="360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icky\Desktop\Mao10.1.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28" y="2733676"/>
            <a:ext cx="6096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Chinese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1948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1950s: </a:t>
            </a:r>
            <a:r>
              <a:rPr lang="en-US" dirty="0" smtClean="0"/>
              <a:t>“</a:t>
            </a:r>
            <a:r>
              <a:rPr lang="cs-CZ" dirty="0" err="1" smtClean="0"/>
              <a:t>Leaning</a:t>
            </a:r>
            <a:r>
              <a:rPr lang="cs-CZ" dirty="0" smtClean="0"/>
              <a:t> to </a:t>
            </a:r>
            <a:r>
              <a:rPr lang="en-US" dirty="0" smtClean="0"/>
              <a:t>o</a:t>
            </a:r>
            <a:r>
              <a:rPr lang="cs-CZ" dirty="0" smtClean="0"/>
              <a:t>ne </a:t>
            </a:r>
            <a:r>
              <a:rPr lang="en-US" dirty="0" err="1"/>
              <a:t>s</a:t>
            </a:r>
            <a:r>
              <a:rPr lang="cs-CZ" dirty="0" smtClean="0"/>
              <a:t>ide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1960s: “Fighting with two fists”</a:t>
            </a:r>
          </a:p>
          <a:p>
            <a:r>
              <a:rPr lang="en-US" dirty="0" smtClean="0"/>
              <a:t>1970s: “United front”</a:t>
            </a:r>
          </a:p>
          <a:p>
            <a:r>
              <a:rPr lang="en-US" dirty="0" smtClean="0"/>
              <a:t>1980s: Opening up and reform - Peace and development</a:t>
            </a:r>
          </a:p>
          <a:p>
            <a:r>
              <a:rPr lang="en-US" dirty="0" smtClean="0"/>
              <a:t>1990s: “</a:t>
            </a:r>
            <a:r>
              <a:rPr lang="en-US" dirty="0" err="1" smtClean="0"/>
              <a:t>Taoguang</a:t>
            </a:r>
            <a:r>
              <a:rPr lang="en-US" dirty="0" smtClean="0"/>
              <a:t> </a:t>
            </a:r>
            <a:r>
              <a:rPr lang="en-US" dirty="0" err="1" smtClean="0"/>
              <a:t>yanghui</a:t>
            </a:r>
            <a:r>
              <a:rPr lang="en-US" dirty="0" smtClean="0"/>
              <a:t>” (Biding time, keeping low profile – hiding brightness, cherishing obscurity)</a:t>
            </a:r>
          </a:p>
          <a:p>
            <a:r>
              <a:rPr lang="en-US" dirty="0" smtClean="0"/>
              <a:t>2000s: Peaceful rise/development</a:t>
            </a:r>
          </a:p>
          <a:p>
            <a:r>
              <a:rPr lang="en-US" dirty="0" smtClean="0"/>
              <a:t>2010s: Assertiveness, Winning political allies vs achieving economic interests, Soft power</a:t>
            </a:r>
          </a:p>
        </p:txBody>
      </p:sp>
    </p:spTree>
    <p:extLst>
      <p:ext uri="{BB962C8B-B14F-4D97-AF65-F5344CB8AC3E}">
        <p14:creationId xmlns:p14="http://schemas.microsoft.com/office/powerpoint/2010/main" val="506474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outlook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“Europe’s past will be Asia’s future”</a:t>
            </a:r>
          </a:p>
          <a:p>
            <a:pPr lvl="1"/>
            <a:r>
              <a:rPr lang="en-US" dirty="0" smtClean="0"/>
              <a:t>J. </a:t>
            </a:r>
            <a:r>
              <a:rPr lang="en-US" dirty="0" err="1" smtClean="0"/>
              <a:t>Mearsheimer</a:t>
            </a:r>
            <a:r>
              <a:rPr lang="en-US" dirty="0" smtClean="0"/>
              <a:t>, A. Friedberg</a:t>
            </a:r>
          </a:p>
          <a:p>
            <a:endParaRPr lang="en-US" dirty="0" smtClean="0"/>
          </a:p>
          <a:p>
            <a:r>
              <a:rPr lang="en-US" dirty="0" smtClean="0"/>
              <a:t>“Asia’s past will be Asia’s future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D. </a:t>
            </a:r>
            <a:r>
              <a:rPr lang="cs-CZ" dirty="0" err="1" smtClean="0"/>
              <a:t>Kang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271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strategic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Confucian</a:t>
            </a:r>
          </a:p>
          <a:p>
            <a:pPr lvl="1"/>
            <a:r>
              <a:rPr lang="en-US" dirty="0" smtClean="0"/>
              <a:t>Traditional philosophy, morality, benevolence, justice, harmony, order</a:t>
            </a:r>
          </a:p>
          <a:p>
            <a:r>
              <a:rPr lang="en-US" dirty="0" smtClean="0"/>
              <a:t>Realpolitik</a:t>
            </a:r>
          </a:p>
          <a:p>
            <a:pPr lvl="1"/>
            <a:r>
              <a:rPr lang="en-US" dirty="0" smtClean="0"/>
              <a:t>A. Johnston</a:t>
            </a:r>
          </a:p>
          <a:p>
            <a:pPr lvl="1"/>
            <a:r>
              <a:rPr lang="en-US" dirty="0" smtClean="0"/>
              <a:t>Historical preference of aggressive solutions</a:t>
            </a:r>
          </a:p>
          <a:p>
            <a:r>
              <a:rPr lang="en-US" dirty="0" smtClean="0"/>
              <a:t>Dualistic</a:t>
            </a:r>
          </a:p>
          <a:p>
            <a:pPr lvl="1"/>
            <a:r>
              <a:rPr lang="en-US" dirty="0" smtClean="0"/>
              <a:t>Peaceful self-perception vs. pro-active/aggressive behavior</a:t>
            </a:r>
          </a:p>
          <a:p>
            <a:pPr lvl="1"/>
            <a:r>
              <a:rPr lang="en-US" dirty="0" smtClean="0"/>
              <a:t>Cult of defense</a:t>
            </a:r>
          </a:p>
        </p:txBody>
      </p:sp>
    </p:spTree>
    <p:extLst>
      <p:ext uri="{BB962C8B-B14F-4D97-AF65-F5344CB8AC3E}">
        <p14:creationId xmlns:p14="http://schemas.microsoft.com/office/powerpoint/2010/main" val="18404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ricky\Desktop\PhD\sucasna vychodna azia\mapy\Mapa_de_A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562"/>
            <a:ext cx="9144000" cy="692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ricky\Desktop\density a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95" y="-31367"/>
            <a:ext cx="9139305" cy="68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99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ricky\Desktop\China-ethnolinguistic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818"/>
            <a:ext cx="9143999" cy="6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76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ricky\Desktop\China-island-40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9646" y="1214754"/>
            <a:ext cx="2276010" cy="1879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G7 vs. Emerging countries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009900" y="2132856"/>
            <a:ext cx="5600700" cy="357985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6146" name="Picture 2" descr="C:\Users\Ricky\Desktop\Mendelu\EU policies towards BRICS\Char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3063" y="3656306"/>
            <a:ext cx="7676621" cy="3131076"/>
          </a:xfrm>
          <a:prstGeom prst="rect">
            <a:avLst/>
          </a:prstGeom>
          <a:noFill/>
        </p:spPr>
      </p:pic>
      <p:pic>
        <p:nvPicPr>
          <p:cNvPr id="6147" name="Picture 3" descr="C:\Users\Ricky\Desktop\Mendelu\EU policies towards BRICS\main-qimg-16960e1c33a4655d456b5ab05f4acf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495" y="17971"/>
            <a:ext cx="7023844" cy="3732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23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ricky\Desktop\island cha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"/>
            <a:ext cx="8964488" cy="674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79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supplies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ricky\Desktop\PhD\Contemporary Chinese FP\China - full energy import 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28" y="0"/>
            <a:ext cx="938467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ok 16" descr="C:\Users\Ricky\Dropbox\..DIZERTACKA\PhD pics as attachments\china-energ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274639"/>
            <a:ext cx="8712968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9881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Chinese</a:t>
            </a:r>
            <a:r>
              <a:rPr lang="cs-CZ" dirty="0" smtClean="0"/>
              <a:t> export </a:t>
            </a:r>
            <a:r>
              <a:rPr lang="cs-CZ" dirty="0" err="1" smtClean="0"/>
              <a:t>partners</a:t>
            </a:r>
            <a:endParaRPr lang="cs-C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6" y="1844824"/>
            <a:ext cx="9149997" cy="4320480"/>
          </a:xfrm>
        </p:spPr>
      </p:pic>
    </p:spTree>
    <p:extLst>
      <p:ext uri="{BB962C8B-B14F-4D97-AF65-F5344CB8AC3E}">
        <p14:creationId xmlns:p14="http://schemas.microsoft.com/office/powerpoint/2010/main" val="1969467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Chinese</a:t>
            </a:r>
            <a:r>
              <a:rPr lang="cs-CZ" dirty="0" smtClean="0"/>
              <a:t> import </a:t>
            </a:r>
            <a:r>
              <a:rPr lang="cs-CZ" dirty="0" err="1" smtClean="0"/>
              <a:t>partners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86" y="2060848"/>
            <a:ext cx="9187985" cy="4797152"/>
          </a:xfrm>
        </p:spPr>
      </p:pic>
    </p:spTree>
    <p:extLst>
      <p:ext uri="{BB962C8B-B14F-4D97-AF65-F5344CB8AC3E}">
        <p14:creationId xmlns:p14="http://schemas.microsoft.com/office/powerpoint/2010/main" val="1677308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ricky\Desktop\PhD\sucasna vychodna azia\shenz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26" y="2678"/>
            <a:ext cx="9136875" cy="68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</a:t>
            </a:r>
            <a:r>
              <a:rPr lang="cs-CZ" dirty="0" err="1"/>
              <a:t>transitoriented.design</a:t>
            </a:r>
            <a:r>
              <a:rPr lang="cs-CZ" dirty="0"/>
              <a:t>/</a:t>
            </a:r>
            <a:r>
              <a:rPr lang="cs-CZ" dirty="0" err="1"/>
              <a:t>chinese</a:t>
            </a:r>
            <a:r>
              <a:rPr lang="cs-CZ" dirty="0"/>
              <a:t>-metro-</a:t>
            </a:r>
            <a:r>
              <a:rPr lang="cs-CZ" dirty="0" err="1"/>
              <a:t>evolution</a:t>
            </a:r>
            <a:r>
              <a:rPr lang="cs-CZ" dirty="0"/>
              <a:t>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169368"/>
            <a:ext cx="8852033" cy="5688632"/>
          </a:xfrm>
        </p:spPr>
      </p:pic>
    </p:spTree>
    <p:extLst>
      <p:ext uri="{BB962C8B-B14F-4D97-AF65-F5344CB8AC3E}">
        <p14:creationId xmlns:p14="http://schemas.microsoft.com/office/powerpoint/2010/main" val="1545617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Actors of Chinese FP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Party</a:t>
            </a:r>
            <a:r>
              <a:rPr lang="cs-CZ" dirty="0" smtClean="0"/>
              <a:t> (Politbyro</a:t>
            </a:r>
            <a:r>
              <a:rPr lang="en-US" dirty="0" smtClean="0"/>
              <a:t> SC</a:t>
            </a:r>
            <a:r>
              <a:rPr lang="cs-CZ" dirty="0" smtClean="0"/>
              <a:t>)</a:t>
            </a:r>
          </a:p>
          <a:p>
            <a:r>
              <a:rPr lang="en-US" dirty="0" smtClean="0"/>
              <a:t>State Council</a:t>
            </a:r>
            <a:r>
              <a:rPr lang="cs-CZ" dirty="0" smtClean="0"/>
              <a:t> (</a:t>
            </a:r>
            <a:r>
              <a:rPr lang="en-US" dirty="0" smtClean="0"/>
              <a:t>Vice Premier for FP/State Councilor</a:t>
            </a:r>
            <a:r>
              <a:rPr lang="cs-CZ" dirty="0" smtClean="0"/>
              <a:t>, </a:t>
            </a:r>
            <a:r>
              <a:rPr lang="en-US" dirty="0" smtClean="0"/>
              <a:t>Ministry of Foreign Affairs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Military</a:t>
            </a:r>
            <a:endParaRPr lang="cs-CZ" dirty="0"/>
          </a:p>
          <a:p>
            <a:endParaRPr lang="cs-CZ" dirty="0" smtClean="0">
              <a:sym typeface="Wingdings"/>
            </a:endParaRPr>
          </a:p>
          <a:p>
            <a:r>
              <a:rPr lang="cs-CZ" dirty="0" smtClean="0">
                <a:sym typeface="Wingdings"/>
              </a:rPr>
              <a:t> </a:t>
            </a:r>
            <a:r>
              <a:rPr lang="en-US" dirty="0" smtClean="0"/>
              <a:t>Coordination: small leading groups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</a:t>
            </a:r>
            <a:r>
              <a:rPr lang="en-US" dirty="0" err="1" smtClean="0"/>
              <a:t>ew</a:t>
            </a:r>
            <a:r>
              <a:rPr lang="en-US" dirty="0" smtClean="0"/>
              <a:t> actors</a:t>
            </a:r>
            <a:endParaRPr lang="cs-CZ" dirty="0" smtClean="0"/>
          </a:p>
          <a:p>
            <a:pPr lvl="1"/>
            <a:r>
              <a:rPr lang="en-US" dirty="0" smtClean="0"/>
              <a:t>Public</a:t>
            </a:r>
            <a:endParaRPr lang="cs-CZ" dirty="0" smtClean="0"/>
          </a:p>
          <a:p>
            <a:pPr lvl="1"/>
            <a:r>
              <a:rPr lang="cs-CZ" dirty="0" smtClean="0"/>
              <a:t>M</a:t>
            </a:r>
            <a:r>
              <a:rPr lang="en-US" dirty="0" err="1" smtClean="0"/>
              <a:t>edia</a:t>
            </a:r>
            <a:endParaRPr lang="cs-CZ" dirty="0" smtClean="0"/>
          </a:p>
          <a:p>
            <a:pPr lvl="1"/>
            <a:r>
              <a:rPr lang="en-US" dirty="0" smtClean="0"/>
              <a:t>Researchers, universities, think tanks</a:t>
            </a:r>
            <a:endParaRPr lang="cs-CZ" dirty="0"/>
          </a:p>
          <a:p>
            <a:pPr lvl="1"/>
            <a:r>
              <a:rPr lang="cs-CZ" dirty="0" err="1" smtClean="0"/>
              <a:t>Provinc</a:t>
            </a:r>
            <a:r>
              <a:rPr lang="en-US" dirty="0" err="1" smtClean="0"/>
              <a:t>es</a:t>
            </a:r>
            <a:endParaRPr lang="cs-CZ" dirty="0" smtClean="0"/>
          </a:p>
          <a:p>
            <a:pPr lvl="1"/>
            <a:r>
              <a:rPr lang="cs-CZ" dirty="0" smtClean="0"/>
              <a:t>E</a:t>
            </a:r>
            <a:r>
              <a:rPr lang="en-US" dirty="0" smtClean="0"/>
              <a:t>c</a:t>
            </a:r>
            <a:r>
              <a:rPr lang="cs-CZ" dirty="0" err="1" smtClean="0"/>
              <a:t>onomic</a:t>
            </a:r>
            <a:r>
              <a:rPr lang="cs-CZ" dirty="0" smtClean="0"/>
              <a:t> </a:t>
            </a:r>
            <a:r>
              <a:rPr lang="en-US" dirty="0" smtClean="0"/>
              <a:t>corporations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010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ricky\Desktop\china_gov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908720"/>
            <a:ext cx="79750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35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:\Contemporary Chinese FP\20121105_China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8640"/>
            <a:ext cx="862347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1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4"/>
          <p:cNvGraphicFramePr>
            <a:graphicFrameLocks/>
          </p:cNvGraphicFramePr>
          <p:nvPr>
            <p:extLst/>
          </p:nvPr>
        </p:nvGraphicFramePr>
        <p:xfrm>
          <a:off x="2207568" y="620688"/>
          <a:ext cx="7632848" cy="55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3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</a:t>
            </a:r>
            <a:r>
              <a:rPr lang="en-US" dirty="0" smtClean="0"/>
              <a:t>formal institutions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</a:t>
            </a:r>
            <a:r>
              <a:rPr lang="cs-CZ" dirty="0" err="1" smtClean="0"/>
              <a:t>onsen</a:t>
            </a:r>
            <a:r>
              <a:rPr lang="en-US" dirty="0" err="1" smtClean="0"/>
              <a:t>sual</a:t>
            </a:r>
            <a:r>
              <a:rPr lang="en-US" dirty="0" smtClean="0"/>
              <a:t> decision making</a:t>
            </a:r>
            <a:endParaRPr lang="cs-CZ" dirty="0" smtClean="0"/>
          </a:p>
          <a:p>
            <a:r>
              <a:rPr lang="en-US" dirty="0" smtClean="0"/>
              <a:t>Generation ‘core’</a:t>
            </a:r>
            <a:r>
              <a:rPr lang="sk-SK" dirty="0" smtClean="0"/>
              <a:t> and </a:t>
            </a:r>
            <a:r>
              <a:rPr lang="sk-SK" dirty="0" err="1" smtClean="0"/>
              <a:t>retirement</a:t>
            </a:r>
            <a:endParaRPr lang="cs-CZ" dirty="0" smtClean="0"/>
          </a:p>
          <a:p>
            <a:r>
              <a:rPr lang="en-US" dirty="0" smtClean="0"/>
              <a:t>Informal personal relations</a:t>
            </a:r>
            <a:endParaRPr lang="cs-CZ" dirty="0" smtClean="0"/>
          </a:p>
          <a:p>
            <a:r>
              <a:rPr lang="en-US" dirty="0" smtClean="0"/>
              <a:t>Interest groups</a:t>
            </a:r>
            <a:endParaRPr lang="cs-CZ" dirty="0" smtClean="0"/>
          </a:p>
          <a:p>
            <a:r>
              <a:rPr lang="en-US" dirty="0" smtClean="0"/>
              <a:t>Tendency to preserve status quo and keep the unity</a:t>
            </a:r>
            <a:endParaRPr lang="cs-CZ" dirty="0" smtClean="0"/>
          </a:p>
          <a:p>
            <a:r>
              <a:rPr lang="en-US" dirty="0" smtClean="0"/>
              <a:t>Risk aversion</a:t>
            </a:r>
            <a:endParaRPr lang="sk-SK" dirty="0" smtClean="0"/>
          </a:p>
          <a:p>
            <a:r>
              <a:rPr lang="sk-SK" dirty="0" smtClean="0"/>
              <a:t>„</a:t>
            </a:r>
            <a:r>
              <a:rPr lang="sk-SK" i="1" dirty="0" err="1" smtClean="0"/>
              <a:t>Collective</a:t>
            </a:r>
            <a:r>
              <a:rPr lang="sk-SK" i="1" dirty="0" smtClean="0"/>
              <a:t> </a:t>
            </a:r>
            <a:r>
              <a:rPr lang="sk-SK" i="1" dirty="0" err="1" smtClean="0"/>
              <a:t>leadership</a:t>
            </a:r>
            <a:r>
              <a:rPr lang="sk-SK" i="1" dirty="0" smtClean="0"/>
              <a:t>, </a:t>
            </a:r>
            <a:r>
              <a:rPr lang="sk-SK" i="1" dirty="0" err="1" smtClean="0"/>
              <a:t>democratic</a:t>
            </a:r>
            <a:r>
              <a:rPr lang="sk-SK" i="1" dirty="0" smtClean="0"/>
              <a:t> </a:t>
            </a:r>
            <a:r>
              <a:rPr lang="sk-SK" i="1" dirty="0" err="1" smtClean="0"/>
              <a:t>centralism</a:t>
            </a:r>
            <a:r>
              <a:rPr lang="sk-SK" i="1" dirty="0" smtClean="0"/>
              <a:t>, </a:t>
            </a:r>
            <a:r>
              <a:rPr lang="sk-SK" i="1" dirty="0" err="1" smtClean="0"/>
              <a:t>individual</a:t>
            </a:r>
            <a:r>
              <a:rPr lang="sk-SK" i="1" dirty="0" smtClean="0"/>
              <a:t> </a:t>
            </a:r>
            <a:r>
              <a:rPr lang="sk-SK" i="1" dirty="0" err="1" smtClean="0"/>
              <a:t>preparation</a:t>
            </a:r>
            <a:r>
              <a:rPr lang="sk-SK" i="1" dirty="0" smtClean="0"/>
              <a:t>, </a:t>
            </a:r>
            <a:r>
              <a:rPr lang="sk-SK" i="1" dirty="0" err="1" smtClean="0"/>
              <a:t>decisions</a:t>
            </a:r>
            <a:r>
              <a:rPr lang="sk-SK" i="1" dirty="0" smtClean="0"/>
              <a:t> </a:t>
            </a:r>
            <a:r>
              <a:rPr lang="sk-SK" i="1" dirty="0" err="1" smtClean="0"/>
              <a:t>made</a:t>
            </a:r>
            <a:r>
              <a:rPr lang="sk-SK" i="1" dirty="0" smtClean="0"/>
              <a:t> </a:t>
            </a:r>
            <a:r>
              <a:rPr lang="sk-SK" i="1" dirty="0" err="1" smtClean="0"/>
              <a:t>at</a:t>
            </a:r>
            <a:r>
              <a:rPr lang="sk-SK" i="1" dirty="0" smtClean="0"/>
              <a:t> </a:t>
            </a:r>
            <a:r>
              <a:rPr lang="sk-SK" i="1" dirty="0" err="1" smtClean="0"/>
              <a:t>meetings</a:t>
            </a:r>
            <a:r>
              <a:rPr lang="sk-SK" dirty="0" smtClean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4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Chinese decision making 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Professionalization and institutionalization</a:t>
            </a:r>
            <a:endParaRPr lang="cs-CZ" dirty="0" smtClean="0"/>
          </a:p>
          <a:p>
            <a:pPr lvl="1"/>
            <a:r>
              <a:rPr lang="en-US" dirty="0" smtClean="0"/>
              <a:t>Rise of technical capabilities of personal</a:t>
            </a:r>
            <a:endParaRPr lang="cs-CZ" dirty="0" smtClean="0"/>
          </a:p>
          <a:p>
            <a:pPr lvl="1"/>
            <a:r>
              <a:rPr lang="en-US" dirty="0" smtClean="0"/>
              <a:t>Development of relations with the rest of the world</a:t>
            </a:r>
            <a:endParaRPr lang="cs-CZ" dirty="0" smtClean="0"/>
          </a:p>
          <a:p>
            <a:r>
              <a:rPr lang="cs-CZ" dirty="0" err="1" smtClean="0"/>
              <a:t>Plura</a:t>
            </a:r>
            <a:r>
              <a:rPr lang="en-US" dirty="0" err="1" smtClean="0"/>
              <a:t>lization</a:t>
            </a:r>
            <a:r>
              <a:rPr lang="en-US" dirty="0" smtClean="0"/>
              <a:t> and decentralization</a:t>
            </a:r>
            <a:endParaRPr lang="cs-CZ" dirty="0" smtClean="0"/>
          </a:p>
          <a:p>
            <a:pPr lvl="1"/>
            <a:r>
              <a:rPr lang="en-US" dirty="0" smtClean="0"/>
              <a:t>Broadening and deepening of decision making structure</a:t>
            </a:r>
            <a:r>
              <a:rPr lang="cs-CZ" dirty="0" smtClean="0"/>
              <a:t> </a:t>
            </a:r>
          </a:p>
          <a:p>
            <a:r>
              <a:rPr lang="en-US" dirty="0" smtClean="0"/>
              <a:t>Changes of the role of a leader</a:t>
            </a:r>
            <a:endParaRPr lang="cs-CZ" dirty="0" smtClean="0"/>
          </a:p>
          <a:p>
            <a:r>
              <a:rPr lang="cs-CZ" dirty="0" err="1" smtClean="0"/>
              <a:t>Globaliz</a:t>
            </a:r>
            <a:r>
              <a:rPr lang="en-US" dirty="0" err="1" smtClean="0"/>
              <a:t>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187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07368" y="5157193"/>
            <a:ext cx="7772400" cy="14700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9" name="Picture 3" descr="C:\Users\ricky\Desktop\PS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64" y="1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icky\Desktop\Xi-Jinp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3414749"/>
            <a:ext cx="45053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98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Xi</a:t>
            </a:r>
            <a:r>
              <a:rPr lang="cs-CZ" dirty="0" smtClean="0"/>
              <a:t> </a:t>
            </a:r>
            <a:r>
              <a:rPr lang="cs-CZ" dirty="0" err="1" smtClean="0"/>
              <a:t>Jinping</a:t>
            </a:r>
            <a:r>
              <a:rPr lang="cs-CZ" dirty="0" smtClean="0"/>
              <a:t> (1953)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Origin/experience:</a:t>
            </a:r>
            <a:r>
              <a:rPr lang="cs-CZ" dirty="0" smtClean="0"/>
              <a:t> </a:t>
            </a:r>
            <a:r>
              <a:rPr lang="cs-CZ" dirty="0" err="1" smtClean="0"/>
              <a:t>Shaanxi</a:t>
            </a:r>
            <a:r>
              <a:rPr lang="cs-CZ" dirty="0" smtClean="0"/>
              <a:t>, </a:t>
            </a:r>
            <a:r>
              <a:rPr lang="cs-CZ" dirty="0" err="1" smtClean="0"/>
              <a:t>Henan</a:t>
            </a:r>
            <a:r>
              <a:rPr lang="cs-CZ" dirty="0" smtClean="0"/>
              <a:t>, </a:t>
            </a:r>
            <a:r>
              <a:rPr lang="cs-CZ" dirty="0" err="1" smtClean="0"/>
              <a:t>Hebei</a:t>
            </a:r>
            <a:r>
              <a:rPr lang="cs-CZ" dirty="0" smtClean="0"/>
              <a:t>, </a:t>
            </a:r>
            <a:r>
              <a:rPr lang="cs-CZ" dirty="0" err="1" smtClean="0"/>
              <a:t>Fujian</a:t>
            </a:r>
            <a:r>
              <a:rPr lang="cs-CZ" dirty="0" smtClean="0"/>
              <a:t>, </a:t>
            </a:r>
            <a:r>
              <a:rPr lang="cs-CZ" dirty="0" err="1" smtClean="0"/>
              <a:t>Zhejiang</a:t>
            </a:r>
            <a:r>
              <a:rPr lang="cs-CZ" dirty="0" smtClean="0"/>
              <a:t>, </a:t>
            </a:r>
            <a:r>
              <a:rPr lang="cs-CZ" dirty="0" err="1" smtClean="0"/>
              <a:t>Shanghai</a:t>
            </a:r>
            <a:endParaRPr lang="cs-CZ" dirty="0" smtClean="0"/>
          </a:p>
          <a:p>
            <a:r>
              <a:rPr lang="en-US" dirty="0" smtClean="0"/>
              <a:t>Sent to countryside during Cultural Revolution</a:t>
            </a:r>
          </a:p>
          <a:p>
            <a:r>
              <a:rPr lang="en-US" dirty="0" smtClean="0"/>
              <a:t>His father Xi </a:t>
            </a:r>
            <a:r>
              <a:rPr lang="en-US" dirty="0" err="1" smtClean="0"/>
              <a:t>Zhongxun</a:t>
            </a:r>
            <a:r>
              <a:rPr lang="en-US" dirty="0" smtClean="0"/>
              <a:t>: revolutionary, vice-premier, purged and imprisoned during Cultural Revolution, then governor of Guangdong</a:t>
            </a:r>
          </a:p>
          <a:p>
            <a:r>
              <a:rPr lang="en-US" dirty="0" smtClean="0"/>
              <a:t>Technical and legal education (</a:t>
            </a:r>
            <a:r>
              <a:rPr lang="en-US" dirty="0" err="1" smtClean="0"/>
              <a:t>Tsinghua</a:t>
            </a:r>
            <a:r>
              <a:rPr lang="en-US" dirty="0" smtClean="0"/>
              <a:t>)</a:t>
            </a:r>
            <a:r>
              <a:rPr lang="sk-SK" dirty="0" smtClean="0"/>
              <a:t>, study </a:t>
            </a:r>
            <a:r>
              <a:rPr lang="sk-SK" dirty="0" err="1" smtClean="0"/>
              <a:t>trip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US (Iowa)</a:t>
            </a:r>
            <a:endParaRPr lang="en-US" dirty="0" smtClean="0"/>
          </a:p>
          <a:p>
            <a:r>
              <a:rPr lang="en-US" dirty="0" smtClean="0"/>
              <a:t>Interest in FP, experience with army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964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Who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Xi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/>
              <a:t>Calm</a:t>
            </a:r>
            <a:r>
              <a:rPr lang="sk-SK" dirty="0" smtClean="0"/>
              <a:t>, </a:t>
            </a:r>
            <a:r>
              <a:rPr lang="sk-SK" dirty="0" err="1" smtClean="0"/>
              <a:t>comfortable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position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leader</a:t>
            </a:r>
            <a:endParaRPr lang="sk-SK" dirty="0" smtClean="0"/>
          </a:p>
          <a:p>
            <a:r>
              <a:rPr lang="sk-SK" dirty="0" smtClean="0"/>
              <a:t>Man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, </a:t>
            </a:r>
            <a:r>
              <a:rPr lang="sk-SK" dirty="0" err="1" smtClean="0"/>
              <a:t>hard</a:t>
            </a:r>
            <a:r>
              <a:rPr lang="sk-SK" dirty="0" smtClean="0"/>
              <a:t> </a:t>
            </a:r>
            <a:r>
              <a:rPr lang="sk-SK" dirty="0" err="1" smtClean="0"/>
              <a:t>worker</a:t>
            </a:r>
            <a:endParaRPr lang="sk-SK" dirty="0" smtClean="0"/>
          </a:p>
          <a:p>
            <a:r>
              <a:rPr lang="sk-SK" dirty="0" err="1" smtClean="0"/>
              <a:t>Reformer</a:t>
            </a:r>
            <a:r>
              <a:rPr lang="sk-SK" dirty="0" smtClean="0"/>
              <a:t>, </a:t>
            </a:r>
            <a:r>
              <a:rPr lang="sk-SK" dirty="0" err="1" smtClean="0"/>
              <a:t>but</a:t>
            </a:r>
            <a:r>
              <a:rPr lang="sk-SK" dirty="0" smtClean="0"/>
              <a:t>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democratic</a:t>
            </a:r>
            <a:endParaRPr lang="sk-SK" dirty="0" smtClean="0"/>
          </a:p>
          <a:p>
            <a:pPr lvl="0"/>
            <a:r>
              <a:rPr lang="sk-SK" dirty="0" smtClean="0"/>
              <a:t>H</a:t>
            </a:r>
            <a:r>
              <a:rPr lang="en-US" dirty="0" smtClean="0"/>
              <a:t>e </a:t>
            </a:r>
            <a:r>
              <a:rPr lang="sk-SK" dirty="0" err="1" smtClean="0"/>
              <a:t>likes</a:t>
            </a:r>
            <a:r>
              <a:rPr lang="sk-SK" dirty="0" smtClean="0"/>
              <a:t> </a:t>
            </a:r>
            <a:r>
              <a:rPr lang="sk-SK" dirty="0" err="1" smtClean="0"/>
              <a:t>literature</a:t>
            </a:r>
            <a:r>
              <a:rPr lang="sk-SK" dirty="0" smtClean="0"/>
              <a:t> , </a:t>
            </a:r>
            <a:r>
              <a:rPr lang="sk-SK" dirty="0" err="1" smtClean="0"/>
              <a:t>quotes</a:t>
            </a:r>
            <a:r>
              <a:rPr lang="sk-SK" dirty="0" smtClean="0"/>
              <a:t> </a:t>
            </a:r>
            <a:r>
              <a:rPr lang="sk-SK" dirty="0" err="1" smtClean="0"/>
              <a:t>Chinese</a:t>
            </a:r>
            <a:r>
              <a:rPr lang="sk-SK" dirty="0" smtClean="0"/>
              <a:t> </a:t>
            </a:r>
            <a:r>
              <a:rPr lang="sk-SK" dirty="0" err="1" smtClean="0"/>
              <a:t>classics</a:t>
            </a:r>
            <a:r>
              <a:rPr lang="sk-SK" dirty="0" smtClean="0"/>
              <a:t> (and </a:t>
            </a:r>
            <a:r>
              <a:rPr lang="sk-SK" dirty="0" err="1" smtClean="0"/>
              <a:t>Mao</a:t>
            </a:r>
            <a:r>
              <a:rPr lang="sk-SK" dirty="0" smtClean="0"/>
              <a:t>)</a:t>
            </a:r>
          </a:p>
          <a:p>
            <a:pPr lvl="0"/>
            <a:r>
              <a:rPr lang="sk-SK" dirty="0" err="1" smtClean="0"/>
              <a:t>His</a:t>
            </a:r>
            <a:r>
              <a:rPr lang="sk-SK" dirty="0" smtClean="0"/>
              <a:t> </a:t>
            </a:r>
            <a:r>
              <a:rPr lang="sk-SK" dirty="0" err="1" smtClean="0"/>
              <a:t>wife</a:t>
            </a:r>
            <a:r>
              <a:rPr lang="sk-SK" dirty="0" smtClean="0"/>
              <a:t> </a:t>
            </a:r>
            <a:r>
              <a:rPr lang="sk-SK" dirty="0" err="1" smtClean="0"/>
              <a:t>Peng</a:t>
            </a:r>
            <a:r>
              <a:rPr lang="sk-SK" dirty="0" smtClean="0"/>
              <a:t> </a:t>
            </a:r>
            <a:r>
              <a:rPr lang="sk-SK" dirty="0" err="1" smtClean="0"/>
              <a:t>Liyuan</a:t>
            </a:r>
            <a:r>
              <a:rPr lang="sk-SK" dirty="0" smtClean="0"/>
              <a:t>, </a:t>
            </a:r>
            <a:r>
              <a:rPr lang="en-US" dirty="0" smtClean="0"/>
              <a:t>his daughter studies at Harvard</a:t>
            </a:r>
            <a:endParaRPr lang="sk-SK" dirty="0" smtClean="0"/>
          </a:p>
          <a:p>
            <a:r>
              <a:rPr lang="sk-SK" dirty="0" smtClean="0"/>
              <a:t>New </a:t>
            </a:r>
            <a:r>
              <a:rPr lang="sk-SK" dirty="0" err="1" smtClean="0"/>
              <a:t>trinity</a:t>
            </a:r>
            <a:r>
              <a:rPr lang="sk-SK" dirty="0" smtClean="0"/>
              <a:t>: C</a:t>
            </a:r>
            <a:r>
              <a:rPr lang="en-US" dirty="0" err="1" smtClean="0"/>
              <a:t>onfucian</a:t>
            </a:r>
            <a:r>
              <a:rPr lang="en-US" dirty="0" smtClean="0"/>
              <a:t>-</a:t>
            </a:r>
            <a:r>
              <a:rPr lang="sk-SK" dirty="0" smtClean="0"/>
              <a:t>D</a:t>
            </a:r>
            <a:r>
              <a:rPr lang="en-US" dirty="0" err="1" smtClean="0"/>
              <a:t>aoist</a:t>
            </a:r>
            <a:r>
              <a:rPr lang="en-US" dirty="0" smtClean="0"/>
              <a:t>, </a:t>
            </a:r>
            <a:r>
              <a:rPr lang="sk-SK" dirty="0" smtClean="0"/>
              <a:t>M</a:t>
            </a:r>
            <a:r>
              <a:rPr lang="en-US" dirty="0" err="1" smtClean="0"/>
              <a:t>arxist</a:t>
            </a:r>
            <a:r>
              <a:rPr lang="en-US" dirty="0" smtClean="0"/>
              <a:t>-</a:t>
            </a:r>
            <a:r>
              <a:rPr lang="sk-SK" dirty="0" smtClean="0"/>
              <a:t>M</a:t>
            </a:r>
            <a:r>
              <a:rPr lang="en-US" dirty="0" err="1" smtClean="0"/>
              <a:t>aoist</a:t>
            </a:r>
            <a:r>
              <a:rPr lang="en-US" dirty="0" smtClean="0"/>
              <a:t>, </a:t>
            </a:r>
            <a:r>
              <a:rPr lang="sk-SK" dirty="0" err="1" smtClean="0"/>
              <a:t>D</a:t>
            </a:r>
            <a:r>
              <a:rPr lang="en-US" dirty="0" err="1" smtClean="0"/>
              <a:t>engist</a:t>
            </a:r>
            <a:r>
              <a:rPr lang="en-US" dirty="0" smtClean="0"/>
              <a:t>-capitalist, </a:t>
            </a:r>
            <a:endParaRPr lang="sk-SK" dirty="0" smtClean="0"/>
          </a:p>
          <a:p>
            <a:pPr lvl="1"/>
            <a:r>
              <a:rPr lang="en-US" dirty="0" smtClean="0"/>
              <a:t>plus </a:t>
            </a:r>
            <a:r>
              <a:rPr lang="en-US" dirty="0" err="1" smtClean="0"/>
              <a:t>moralism</a:t>
            </a:r>
            <a:r>
              <a:rPr lang="en-US" dirty="0" smtClean="0"/>
              <a:t> vs. legalism</a:t>
            </a:r>
            <a:endParaRPr lang="sk-SK" dirty="0" smtClean="0"/>
          </a:p>
          <a:p>
            <a:pPr lvl="0"/>
            <a:r>
              <a:rPr lang="sk-SK" dirty="0" err="1" smtClean="0"/>
              <a:t>Three</a:t>
            </a:r>
            <a:r>
              <a:rPr lang="sk-SK" dirty="0" smtClean="0"/>
              <a:t> </a:t>
            </a:r>
            <a:r>
              <a:rPr lang="sk-SK" dirty="0" err="1" smtClean="0"/>
              <a:t>historical</a:t>
            </a:r>
            <a:r>
              <a:rPr lang="sk-SK" dirty="0" smtClean="0"/>
              <a:t> </a:t>
            </a:r>
            <a:r>
              <a:rPr lang="sk-SK" dirty="0" err="1" smtClean="0"/>
              <a:t>comparisons</a:t>
            </a:r>
            <a:r>
              <a:rPr lang="sk-SK" dirty="0" smtClean="0"/>
              <a:t>: </a:t>
            </a:r>
            <a:r>
              <a:rPr lang="en-US" dirty="0" smtClean="0"/>
              <a:t>emperor </a:t>
            </a:r>
            <a:r>
              <a:rPr lang="sk-SK" dirty="0" err="1" smtClean="0"/>
              <a:t>Q</a:t>
            </a:r>
            <a:r>
              <a:rPr lang="en-US" dirty="0" smtClean="0"/>
              <a:t>in </a:t>
            </a:r>
            <a:r>
              <a:rPr lang="sk-SK" dirty="0" err="1" smtClean="0"/>
              <a:t>S</a:t>
            </a:r>
            <a:r>
              <a:rPr lang="en-US" dirty="0" smtClean="0"/>
              <a:t>hi </a:t>
            </a:r>
            <a:r>
              <a:rPr lang="sk-SK" dirty="0" err="1" smtClean="0"/>
              <a:t>H</a:t>
            </a:r>
            <a:r>
              <a:rPr lang="en-US" dirty="0" err="1" smtClean="0"/>
              <a:t>uang</a:t>
            </a:r>
            <a:r>
              <a:rPr lang="en-US" dirty="0" smtClean="0"/>
              <a:t>, Li </a:t>
            </a:r>
            <a:r>
              <a:rPr lang="en-US" dirty="0" err="1" smtClean="0"/>
              <a:t>Shimin</a:t>
            </a:r>
            <a:r>
              <a:rPr lang="en-US" dirty="0" smtClean="0"/>
              <a:t> (</a:t>
            </a:r>
            <a:r>
              <a:rPr lang="sk-SK" dirty="0" smtClean="0"/>
              <a:t>T</a:t>
            </a:r>
            <a:r>
              <a:rPr lang="en-US" dirty="0" err="1" smtClean="0"/>
              <a:t>ang</a:t>
            </a:r>
            <a:r>
              <a:rPr lang="sk-SK" dirty="0" smtClean="0"/>
              <a:t> </a:t>
            </a:r>
            <a:r>
              <a:rPr lang="sk-SK" dirty="0" err="1" smtClean="0"/>
              <a:t>dynasty</a:t>
            </a:r>
            <a:r>
              <a:rPr lang="en-US" dirty="0" smtClean="0"/>
              <a:t>), </a:t>
            </a:r>
            <a:r>
              <a:rPr lang="sk-SK" dirty="0" smtClean="0"/>
              <a:t>M</a:t>
            </a:r>
            <a:r>
              <a:rPr lang="en-US" dirty="0" err="1" smtClean="0"/>
              <a:t>ao</a:t>
            </a:r>
            <a:r>
              <a:rPr lang="sk-SK" dirty="0" smtClean="0"/>
              <a:t> </a:t>
            </a:r>
            <a:r>
              <a:rPr lang="sk-SK" dirty="0" err="1" smtClean="0"/>
              <a:t>Zedong</a:t>
            </a:r>
            <a:endParaRPr lang="sk-SK" dirty="0" smtClean="0"/>
          </a:p>
          <a:p>
            <a:pPr lvl="0"/>
            <a:r>
              <a:rPr lang="en-US" dirty="0" smtClean="0"/>
              <a:t>Chinese dream, national rejuvenation, Belt and Road initiative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6292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Public</a:t>
            </a:r>
            <a:r>
              <a:rPr lang="sk-SK" dirty="0" smtClean="0"/>
              <a:t> </a:t>
            </a:r>
            <a:r>
              <a:rPr lang="sk-SK" dirty="0" err="1" smtClean="0"/>
              <a:t>opinion</a:t>
            </a:r>
            <a:r>
              <a:rPr lang="sk-SK" dirty="0" smtClean="0"/>
              <a:t> in </a:t>
            </a:r>
            <a:r>
              <a:rPr lang="sk-SK" dirty="0" err="1" smtClean="0"/>
              <a:t>China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goal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Chinese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en-US" dirty="0" smtClean="0"/>
              <a:t>?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cs-CZ" dirty="0" err="1" smtClean="0"/>
              <a:t>egime</a:t>
            </a:r>
            <a:r>
              <a:rPr lang="cs-CZ" dirty="0" smtClean="0"/>
              <a:t> </a:t>
            </a:r>
            <a:r>
              <a:rPr lang="cs-CZ" dirty="0" err="1" smtClean="0"/>
              <a:t>security</a:t>
            </a:r>
            <a:r>
              <a:rPr lang="cs-CZ" dirty="0" smtClean="0"/>
              <a:t> -</a:t>
            </a:r>
            <a:r>
              <a:rPr lang="en-US" dirty="0" smtClean="0"/>
              <a:t>&gt; legitimacy</a:t>
            </a:r>
            <a:endParaRPr lang="cs-CZ" dirty="0" smtClean="0"/>
          </a:p>
          <a:p>
            <a:pPr lvl="1"/>
            <a:r>
              <a:rPr lang="en-US" dirty="0" smtClean="0"/>
              <a:t>Economic development</a:t>
            </a:r>
          </a:p>
          <a:p>
            <a:pPr lvl="1"/>
            <a:r>
              <a:rPr lang="en-US" dirty="0" smtClean="0"/>
              <a:t>Ideology (communism v. nationalism)</a:t>
            </a:r>
          </a:p>
          <a:p>
            <a:endParaRPr lang="en-US" dirty="0" smtClean="0"/>
          </a:p>
          <a:p>
            <a:r>
              <a:rPr lang="en-US" dirty="0" smtClean="0"/>
              <a:t>-&gt; Preventing a rival interest group from emerging</a:t>
            </a:r>
          </a:p>
          <a:p>
            <a:endParaRPr lang="en-US" dirty="0" smtClean="0"/>
          </a:p>
          <a:p>
            <a:r>
              <a:rPr lang="en-US" dirty="0" smtClean="0"/>
              <a:t>FP: relatively open political space for public</a:t>
            </a:r>
          </a:p>
          <a:p>
            <a:endParaRPr lang="en-US" dirty="0" smtClean="0"/>
          </a:p>
          <a:p>
            <a:r>
              <a:rPr lang="en-US" dirty="0" smtClean="0"/>
              <a:t>Government supporting of nationalism?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5155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C:\Users\ricky\Desktop\PhD\Contemporary Chinese FP\satisfaction ra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82122"/>
            <a:ext cx="5976664" cy="62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510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Satisfaction rates with government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hart 5"/>
          <p:cNvGraphicFramePr>
            <a:graphicFrameLocks/>
          </p:cNvGraphicFramePr>
          <p:nvPr/>
        </p:nvGraphicFramePr>
        <p:xfrm>
          <a:off x="2133600" y="17526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4347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7" name="Picture 3" descr="C:\Users\ricky\Desktop\PhD\Contemporary Chinese FP\public concerns in chi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0864"/>
            <a:ext cx="6048672" cy="68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73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ricky\Desktop\China-Beijing-pollution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46" y="692696"/>
            <a:ext cx="924102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4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Rio and </a:t>
            </a:r>
            <a:r>
              <a:rPr lang="cs-CZ" dirty="0" err="1" smtClean="0"/>
              <a:t>Shanghai</a:t>
            </a:r>
            <a:r>
              <a:rPr lang="cs-CZ" dirty="0" smtClean="0"/>
              <a:t> metro </a:t>
            </a:r>
            <a:r>
              <a:rPr lang="cs-CZ" dirty="0" err="1" smtClean="0"/>
              <a:t>maps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84" y="548680"/>
            <a:ext cx="8852033" cy="5688632"/>
          </a:xfrm>
        </p:spPr>
      </p:pic>
    </p:spTree>
    <p:extLst>
      <p:ext uri="{BB962C8B-B14F-4D97-AF65-F5344CB8AC3E}">
        <p14:creationId xmlns:p14="http://schemas.microsoft.com/office/powerpoint/2010/main" val="12578065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ricky\Desktop\PhD\Contemporary Chinese FP\US2 Demograph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2" y="548680"/>
            <a:ext cx="8902597" cy="62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951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ricky\Desktop\PhD\Contemporary Chinese FP\720px-Gini_since_WWII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60" y="0"/>
            <a:ext cx="8956081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GINI (2013)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ricky\Desktop\PhD\Contemporary Chinese FP\World_Income_Gini_Map_(2013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848"/>
            <a:ext cx="907187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C:\Users\ricky\Desktop\PhD\Contemporary Chinese FP\china-demographics-skewed-sex-rat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20" y="1776414"/>
            <a:ext cx="9024080" cy="460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998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Chinese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</a:t>
            </a:r>
            <a:r>
              <a:rPr lang="cs-CZ" dirty="0" err="1" smtClean="0"/>
              <a:t>goals</a:t>
            </a:r>
            <a:r>
              <a:rPr lang="cs-CZ" dirty="0" smtClean="0"/>
              <a:t> in 2010s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600200"/>
            <a:ext cx="8435280" cy="4781128"/>
          </a:xfrm>
        </p:spPr>
        <p:txBody>
          <a:bodyPr>
            <a:normAutofit/>
          </a:bodyPr>
          <a:lstStyle/>
          <a:p>
            <a:r>
              <a:rPr lang="en-GB" dirty="0" smtClean="0"/>
              <a:t>Chinese foreign policy under Xi Jinping is oriented predominantly towards political goals (vs. economic)</a:t>
            </a:r>
          </a:p>
          <a:p>
            <a:r>
              <a:rPr lang="en-GB" dirty="0" smtClean="0"/>
              <a:t>Chinese external national interests are closely linked with the Chinese domestic politics (international success = domestic stability)</a:t>
            </a:r>
          </a:p>
          <a:p>
            <a:r>
              <a:rPr lang="en-GB" dirty="0" smtClean="0"/>
              <a:t>China is interested in soft power with “Chinese characteristics” (what Chinese people think others think of them)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967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07568" y="27384"/>
            <a:ext cx="7488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7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667000" y="1233043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2400" b="1" dirty="0">
                <a:cs typeface="Arial" charset="0"/>
              </a:rPr>
              <a:t>HDP</a:t>
            </a:r>
            <a:endParaRPr lang="en-US" sz="2400" b="1" dirty="0">
              <a:cs typeface="Arial" charset="0"/>
            </a:endParaRPr>
          </a:p>
        </p:txBody>
      </p:sp>
      <p:graphicFrame>
        <p:nvGraphicFramePr>
          <p:cNvPr id="3526" name="Group 454"/>
          <p:cNvGraphicFramePr>
            <a:graphicFrameLocks noGrp="1"/>
          </p:cNvGraphicFramePr>
          <p:nvPr>
            <p:extLst/>
          </p:nvPr>
        </p:nvGraphicFramePr>
        <p:xfrm>
          <a:off x="3017659" y="1862827"/>
          <a:ext cx="6156684" cy="3795044"/>
        </p:xfrm>
        <a:graphic>
          <a:graphicData uri="http://schemas.openxmlformats.org/drawingml/2006/table">
            <a:tbl>
              <a:tblPr/>
              <a:tblGrid>
                <a:gridCol w="2791358"/>
                <a:gridCol w="809444"/>
                <a:gridCol w="809444"/>
                <a:gridCol w="809444"/>
                <a:gridCol w="936994"/>
              </a:tblGrid>
              <a:tr h="344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Western Europe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163,7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6 961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Western Offshoots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8 456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Japan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2 582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Group 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198,0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17 998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Latin America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2 942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SSSR and Eastern Europe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60,9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1 793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Asia (ex. Japan)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78,9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390,5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9 953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Africa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1 039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Goup 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89,7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102,7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496,5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15 727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World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102,5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116,8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694,4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33 726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03" name="Rectangle 431"/>
          <p:cNvSpPr>
            <a:spLocks noChangeArrowheads="1"/>
          </p:cNvSpPr>
          <p:nvPr/>
        </p:nvSpPr>
        <p:spPr bwMode="auto">
          <a:xfrm>
            <a:off x="2667002" y="49934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350"/>
          </a:p>
        </p:txBody>
      </p:sp>
      <p:sp>
        <p:nvSpPr>
          <p:cNvPr id="3528" name="Rectangle 456"/>
          <p:cNvSpPr>
            <a:spLocks noChangeArrowheads="1"/>
          </p:cNvSpPr>
          <p:nvPr/>
        </p:nvSpPr>
        <p:spPr bwMode="auto">
          <a:xfrm>
            <a:off x="8256241" y="5770205"/>
            <a:ext cx="10615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200" dirty="0"/>
              <a:t>Bill. USD 1990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8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961380" y="1038317"/>
            <a:ext cx="20799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cs-CZ" sz="2400" b="1" dirty="0">
                <a:cs typeface="Arial" charset="0"/>
              </a:rPr>
              <a:t>HDP per capita</a:t>
            </a:r>
            <a:endParaRPr lang="en-US" sz="2400" b="1" dirty="0">
              <a:cs typeface="Arial" charset="0"/>
            </a:endParaRPr>
          </a:p>
          <a:p>
            <a:pPr algn="ctr"/>
            <a:endParaRPr lang="en-US" sz="1200" dirty="0"/>
          </a:p>
        </p:txBody>
      </p:sp>
      <p:graphicFrame>
        <p:nvGraphicFramePr>
          <p:cNvPr id="4538" name="Group 442"/>
          <p:cNvGraphicFramePr>
            <a:graphicFrameLocks noGrp="1"/>
          </p:cNvGraphicFramePr>
          <p:nvPr/>
        </p:nvGraphicFramePr>
        <p:xfrm>
          <a:off x="3287317" y="1701405"/>
          <a:ext cx="5542359" cy="3726656"/>
        </p:xfrm>
        <a:graphic>
          <a:graphicData uri="http://schemas.openxmlformats.org/drawingml/2006/table">
            <a:tbl>
              <a:tblPr/>
              <a:tblGrid>
                <a:gridCol w="2032397"/>
                <a:gridCol w="877491"/>
                <a:gridCol w="877490"/>
                <a:gridCol w="877491"/>
                <a:gridCol w="877490"/>
              </a:tblGrid>
              <a:tr h="297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Western Europe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1 232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17 921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Western Offshoots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1 201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26 146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Japan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20 413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Group A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1 130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21 470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Latin America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5 795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SSSR and Eastern Europe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4 354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Asia (ex. Japan)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575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2 936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Africa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418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1 368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Goup B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573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3 102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World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5 709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27" name="Rectangle 431"/>
          <p:cNvSpPr>
            <a:spLocks noChangeArrowheads="1"/>
          </p:cNvSpPr>
          <p:nvPr/>
        </p:nvSpPr>
        <p:spPr bwMode="auto">
          <a:xfrm>
            <a:off x="2667002" y="500834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350"/>
          </a:p>
        </p:txBody>
      </p:sp>
      <p:sp>
        <p:nvSpPr>
          <p:cNvPr id="4531" name="Text Box 435"/>
          <p:cNvSpPr txBox="1">
            <a:spLocks noChangeArrowheads="1"/>
          </p:cNvSpPr>
          <p:nvPr/>
        </p:nvSpPr>
        <p:spPr bwMode="auto">
          <a:xfrm>
            <a:off x="3287316" y="5535218"/>
            <a:ext cx="43195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/>
              <a:t>Income</a:t>
            </a:r>
            <a:r>
              <a:rPr lang="cs-CZ" sz="1200" b="1" dirty="0"/>
              <a:t> per capita USD 1990</a:t>
            </a:r>
          </a:p>
        </p:txBody>
      </p:sp>
    </p:spTree>
    <p:extLst>
      <p:ext uri="{BB962C8B-B14F-4D97-AF65-F5344CB8AC3E}">
        <p14:creationId xmlns:p14="http://schemas.microsoft.com/office/powerpoint/2010/main" val="14663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46" y="998730"/>
            <a:ext cx="6426714" cy="480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9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GDP (</a:t>
            </a:r>
            <a:r>
              <a:rPr lang="cs-CZ" dirty="0" err="1" smtClean="0"/>
              <a:t>nominal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524000" y="1417638"/>
          <a:ext cx="8964488" cy="496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1959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Profile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932</Words>
  <Application>Microsoft Macintosh PowerPoint</Application>
  <PresentationFormat>Widescreen</PresentationFormat>
  <Paragraphs>226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Calibri</vt:lpstr>
      <vt:lpstr>Calibri Light</vt:lpstr>
      <vt:lpstr>Times New Roman</vt:lpstr>
      <vt:lpstr>Wingdings</vt:lpstr>
      <vt:lpstr>Arial</vt:lpstr>
      <vt:lpstr>Office Theme</vt:lpstr>
      <vt:lpstr>Chinese foreign policy drivers </vt:lpstr>
      <vt:lpstr>PowerPoint Presentation</vt:lpstr>
      <vt:lpstr>G7 vs. Emerging countries</vt:lpstr>
      <vt:lpstr>PowerPoint Presentation</vt:lpstr>
      <vt:lpstr>Rio and Shanghai metro maps</vt:lpstr>
      <vt:lpstr>PowerPoint Presentation</vt:lpstr>
      <vt:lpstr>PowerPoint Presentation</vt:lpstr>
      <vt:lpstr>PowerPoint Presentation</vt:lpstr>
      <vt:lpstr>GDP (nominal)</vt:lpstr>
      <vt:lpstr>GDP (PPP)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Foreign policy analysis</vt:lpstr>
      <vt:lpstr>FP levels of analysis</vt:lpstr>
      <vt:lpstr>PowerPoint Presentation</vt:lpstr>
      <vt:lpstr>PowerPoint Presentation</vt:lpstr>
      <vt:lpstr>PowerPoint Presentation</vt:lpstr>
      <vt:lpstr>PowerPoint Presentation</vt:lpstr>
      <vt:lpstr>Chinese foreign policy since 1948</vt:lpstr>
      <vt:lpstr>Future outlook</vt:lpstr>
      <vt:lpstr>Chinese strategic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supplies</vt:lpstr>
      <vt:lpstr>PowerPoint Presentation</vt:lpstr>
      <vt:lpstr>Chinese export partners</vt:lpstr>
      <vt:lpstr>Chinese import partners</vt:lpstr>
      <vt:lpstr>PowerPoint Presentation</vt:lpstr>
      <vt:lpstr>http://transitoriented.design/chinese-metro-evolution/</vt:lpstr>
      <vt:lpstr>Actors of Chinese FP</vt:lpstr>
      <vt:lpstr>PowerPoint Presentation</vt:lpstr>
      <vt:lpstr>PowerPoint Presentation</vt:lpstr>
      <vt:lpstr>Informal institutions</vt:lpstr>
      <vt:lpstr>Changes in Chinese decision making process</vt:lpstr>
      <vt:lpstr>PowerPoint Presentation</vt:lpstr>
      <vt:lpstr>Xi Jinping (1953)</vt:lpstr>
      <vt:lpstr>Who is Xi?</vt:lpstr>
      <vt:lpstr>Public opinion in China</vt:lpstr>
      <vt:lpstr>PowerPoint Presentation</vt:lpstr>
      <vt:lpstr>Satisfaction rates with government</vt:lpstr>
      <vt:lpstr>PowerPoint Presentation</vt:lpstr>
      <vt:lpstr>PowerPoint Presentation</vt:lpstr>
      <vt:lpstr>PowerPoint Presentation</vt:lpstr>
      <vt:lpstr>PowerPoint Presentation</vt:lpstr>
      <vt:lpstr>GINI (2013)</vt:lpstr>
      <vt:lpstr>PowerPoint Presentation</vt:lpstr>
      <vt:lpstr>Chinese foreign policy goals in 2010s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foreign policy drivers I.</dc:title>
  <dc:creator>Richard Turcsányi</dc:creator>
  <cp:lastModifiedBy>Richard Turcsányi</cp:lastModifiedBy>
  <cp:revision>5</cp:revision>
  <dcterms:created xsi:type="dcterms:W3CDTF">2018-10-15T06:09:24Z</dcterms:created>
  <dcterms:modified xsi:type="dcterms:W3CDTF">2018-10-15T12:02:29Z</dcterms:modified>
</cp:coreProperties>
</file>