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5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61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83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57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5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19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0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98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4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7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3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97674-6E48-4B70-85F7-C0C607F10EB6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892D7-E607-4ADA-9800-25C6AF52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14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9687" y="5157192"/>
            <a:ext cx="3881606" cy="566936"/>
          </a:xfrm>
        </p:spPr>
        <p:txBody>
          <a:bodyPr>
            <a:noAutofit/>
          </a:bodyPr>
          <a:lstStyle/>
          <a:p>
            <a:r>
              <a:rPr lang="cs-CZ" sz="1600" dirty="0" err="1" smtClean="0">
                <a:latin typeface="Book Antiqua" panose="02040602050305030304" pitchFamily="18" charset="0"/>
              </a:rPr>
              <a:t>Anthonis</a:t>
            </a:r>
            <a:r>
              <a:rPr lang="cs-CZ" sz="1600" dirty="0" smtClean="0">
                <a:latin typeface="Book Antiqua" panose="02040602050305030304" pitchFamily="18" charset="0"/>
              </a:rPr>
              <a:t> van </a:t>
            </a:r>
            <a:r>
              <a:rPr lang="cs-CZ" sz="1600" dirty="0" err="1" smtClean="0">
                <a:latin typeface="Book Antiqua" panose="02040602050305030304" pitchFamily="18" charset="0"/>
              </a:rPr>
              <a:t>Dyck</a:t>
            </a:r>
            <a:r>
              <a:rPr lang="cs-CZ" sz="1600" dirty="0" smtClean="0">
                <a:latin typeface="Book Antiqua" panose="02040602050305030304" pitchFamily="18" charset="0"/>
              </a:rPr>
              <a:t>: </a:t>
            </a:r>
            <a:r>
              <a:rPr lang="cs-CZ" sz="1600" i="1" dirty="0" smtClean="0">
                <a:latin typeface="Book Antiqua" panose="02040602050305030304" pitchFamily="18" charset="0"/>
              </a:rPr>
              <a:t>Zuzana a starci</a:t>
            </a:r>
            <a:r>
              <a:rPr lang="cs-CZ" sz="1600" dirty="0" smtClean="0">
                <a:latin typeface="Book Antiqua" panose="02040602050305030304" pitchFamily="18" charset="0"/>
              </a:rPr>
              <a:t>, 1622</a:t>
            </a:r>
            <a:endParaRPr lang="cs-CZ" sz="1600" dirty="0">
              <a:latin typeface="Book Antiqua" panose="02040602050305030304" pitchFamily="18" charset="0"/>
            </a:endParaRPr>
          </a:p>
        </p:txBody>
      </p:sp>
      <p:pic>
        <p:nvPicPr>
          <p:cNvPr id="1026" name="Picture 2" descr="C:\Users\Stana\Dropbox\intermedialita (1)\14-Olomouc\Jerie, Zuzana v lázni, 60x130, olej na plátně, 2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2842055"/>
            <a:ext cx="5008709" cy="231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ana\Dropbox\intermedialita (1)\14-Olomouc\van Dyc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686" y="0"/>
            <a:ext cx="3746703" cy="515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6012160" y="5157192"/>
            <a:ext cx="3312368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latin typeface="Book Antiqua" panose="02040602050305030304" pitchFamily="18" charset="0"/>
              </a:rPr>
              <a:t>Karel Jerie: </a:t>
            </a:r>
            <a:r>
              <a:rPr lang="cs-CZ" sz="1600" i="1" dirty="0" smtClean="0">
                <a:latin typeface="Book Antiqua" panose="02040602050305030304" pitchFamily="18" charset="0"/>
              </a:rPr>
              <a:t>Zuzana v lázni</a:t>
            </a:r>
            <a:r>
              <a:rPr lang="cs-CZ" sz="1600" dirty="0" smtClean="0">
                <a:latin typeface="Book Antiqua" panose="02040602050305030304" pitchFamily="18" charset="0"/>
              </a:rPr>
              <a:t>, 2000</a:t>
            </a:r>
            <a:endParaRPr lang="cs-CZ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04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Book Antiqua</vt:lpstr>
      <vt:lpstr>Calibri</vt:lpstr>
      <vt:lpstr>Motiv systému Office</vt:lpstr>
      <vt:lpstr>Anthonis van Dyck: Zuzana a starci, 1622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Stanislava Fedrová</dc:creator>
  <cp:lastModifiedBy>Teorie</cp:lastModifiedBy>
  <cp:revision>7</cp:revision>
  <dcterms:created xsi:type="dcterms:W3CDTF">2015-11-25T22:11:51Z</dcterms:created>
  <dcterms:modified xsi:type="dcterms:W3CDTF">2018-10-23T13:46:41Z</dcterms:modified>
</cp:coreProperties>
</file>