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307" r:id="rId4"/>
    <p:sldId id="258" r:id="rId5"/>
    <p:sldId id="267" r:id="rId6"/>
    <p:sldId id="260" r:id="rId7"/>
    <p:sldId id="261" r:id="rId8"/>
    <p:sldId id="262" r:id="rId9"/>
    <p:sldId id="263" r:id="rId10"/>
    <p:sldId id="264" r:id="rId11"/>
    <p:sldId id="266" r:id="rId12"/>
    <p:sldId id="265" r:id="rId13"/>
    <p:sldId id="259" r:id="rId14"/>
    <p:sldId id="268" r:id="rId15"/>
    <p:sldId id="270" r:id="rId16"/>
    <p:sldId id="278" r:id="rId17"/>
    <p:sldId id="271" r:id="rId18"/>
    <p:sldId id="274" r:id="rId19"/>
    <p:sldId id="277" r:id="rId20"/>
    <p:sldId id="275" r:id="rId21"/>
    <p:sldId id="269" r:id="rId22"/>
    <p:sldId id="272" r:id="rId23"/>
    <p:sldId id="286" r:id="rId24"/>
    <p:sldId id="276" r:id="rId25"/>
    <p:sldId id="279" r:id="rId26"/>
    <p:sldId id="280" r:id="rId27"/>
    <p:sldId id="287" r:id="rId28"/>
    <p:sldId id="281" r:id="rId29"/>
    <p:sldId id="282" r:id="rId30"/>
    <p:sldId id="306" r:id="rId31"/>
    <p:sldId id="283" r:id="rId32"/>
    <p:sldId id="284" r:id="rId33"/>
    <p:sldId id="298" r:id="rId34"/>
    <p:sldId id="299" r:id="rId35"/>
    <p:sldId id="288" r:id="rId36"/>
    <p:sldId id="289" r:id="rId37"/>
    <p:sldId id="305" r:id="rId38"/>
    <p:sldId id="291" r:id="rId39"/>
    <p:sldId id="292" r:id="rId40"/>
    <p:sldId id="293" r:id="rId41"/>
    <p:sldId id="294" r:id="rId42"/>
    <p:sldId id="296" r:id="rId43"/>
    <p:sldId id="302" r:id="rId44"/>
    <p:sldId id="285" r:id="rId45"/>
    <p:sldId id="295" r:id="rId46"/>
    <p:sldId id="304" r:id="rId47"/>
    <p:sldId id="301" r:id="rId48"/>
    <p:sldId id="297" r:id="rId49"/>
    <p:sldId id="308" r:id="rId50"/>
    <p:sldId id="300" r:id="rId51"/>
  </p:sldIdLst>
  <p:sldSz cx="12192000" cy="6858000"/>
  <p:notesSz cx="9144000" cy="6858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F45B79-ED16-43DD-B466-CA3F6FBFEE3E}" v="4" dt="2018-10-09T19:25:15.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rnelis van Bree" userId="d1dd8c9d18fbc99f" providerId="LiveId" clId="{20AC9CC8-4BA2-4EA0-9DEC-BEE5ECDA9E73}"/>
    <pc:docChg chg="undo custSel addSld delSld modSld sldOrd">
      <pc:chgData name="Cornelis van Bree" userId="d1dd8c9d18fbc99f" providerId="LiveId" clId="{20AC9CC8-4BA2-4EA0-9DEC-BEE5ECDA9E73}" dt="2018-09-25T15:59:36.127" v="10180" actId="20577"/>
      <pc:docMkLst>
        <pc:docMk/>
      </pc:docMkLst>
      <pc:sldChg chg="modSp">
        <pc:chgData name="Cornelis van Bree" userId="d1dd8c9d18fbc99f" providerId="LiveId" clId="{20AC9CC8-4BA2-4EA0-9DEC-BEE5ECDA9E73}" dt="2018-09-25T15:15:36.630" v="7639" actId="20577"/>
        <pc:sldMkLst>
          <pc:docMk/>
          <pc:sldMk cId="1534804991" sldId="259"/>
        </pc:sldMkLst>
        <pc:spChg chg="mod">
          <ac:chgData name="Cornelis van Bree" userId="d1dd8c9d18fbc99f" providerId="LiveId" clId="{20AC9CC8-4BA2-4EA0-9DEC-BEE5ECDA9E73}" dt="2018-09-25T12:39:25.757" v="3821" actId="20577"/>
          <ac:spMkLst>
            <pc:docMk/>
            <pc:sldMk cId="1534804991" sldId="259"/>
            <ac:spMk id="2" creationId="{A1D5164E-D57F-4BFC-9B04-6F1C3FA4C231}"/>
          </ac:spMkLst>
        </pc:spChg>
        <pc:spChg chg="mod">
          <ac:chgData name="Cornelis van Bree" userId="d1dd8c9d18fbc99f" providerId="LiveId" clId="{20AC9CC8-4BA2-4EA0-9DEC-BEE5ECDA9E73}" dt="2018-09-25T15:15:36.630" v="7639" actId="20577"/>
          <ac:spMkLst>
            <pc:docMk/>
            <pc:sldMk cId="1534804991" sldId="259"/>
            <ac:spMk id="3" creationId="{3F18756D-F244-42F5-B811-436F58B87E81}"/>
          </ac:spMkLst>
        </pc:spChg>
      </pc:sldChg>
      <pc:sldChg chg="modSp">
        <pc:chgData name="Cornelis van Bree" userId="d1dd8c9d18fbc99f" providerId="LiveId" clId="{20AC9CC8-4BA2-4EA0-9DEC-BEE5ECDA9E73}" dt="2018-09-25T15:34:29.010" v="8839" actId="113"/>
        <pc:sldMkLst>
          <pc:docMk/>
          <pc:sldMk cId="314253168" sldId="266"/>
        </pc:sldMkLst>
        <pc:spChg chg="mod">
          <ac:chgData name="Cornelis van Bree" userId="d1dd8c9d18fbc99f" providerId="LiveId" clId="{20AC9CC8-4BA2-4EA0-9DEC-BEE5ECDA9E73}" dt="2018-09-25T15:34:29.010" v="8839" actId="113"/>
          <ac:spMkLst>
            <pc:docMk/>
            <pc:sldMk cId="314253168" sldId="266"/>
            <ac:spMk id="3" creationId="{22328CDC-342B-48A9-B440-B87F11386E34}"/>
          </ac:spMkLst>
        </pc:spChg>
      </pc:sldChg>
      <pc:sldChg chg="modSp add">
        <pc:chgData name="Cornelis van Bree" userId="d1dd8c9d18fbc99f" providerId="LiveId" clId="{20AC9CC8-4BA2-4EA0-9DEC-BEE5ECDA9E73}" dt="2018-09-25T11:45:32.764" v="476" actId="20577"/>
        <pc:sldMkLst>
          <pc:docMk/>
          <pc:sldMk cId="218154961" sldId="267"/>
        </pc:sldMkLst>
        <pc:spChg chg="mod">
          <ac:chgData name="Cornelis van Bree" userId="d1dd8c9d18fbc99f" providerId="LiveId" clId="{20AC9CC8-4BA2-4EA0-9DEC-BEE5ECDA9E73}" dt="2018-09-25T11:33:44.697" v="25" actId="20577"/>
          <ac:spMkLst>
            <pc:docMk/>
            <pc:sldMk cId="218154961" sldId="267"/>
            <ac:spMk id="2" creationId="{B5ECA2F2-1341-4914-A8CF-950C4F50DCAA}"/>
          </ac:spMkLst>
        </pc:spChg>
        <pc:spChg chg="mod">
          <ac:chgData name="Cornelis van Bree" userId="d1dd8c9d18fbc99f" providerId="LiveId" clId="{20AC9CC8-4BA2-4EA0-9DEC-BEE5ECDA9E73}" dt="2018-09-25T11:45:32.764" v="476" actId="20577"/>
          <ac:spMkLst>
            <pc:docMk/>
            <pc:sldMk cId="218154961" sldId="267"/>
            <ac:spMk id="3" creationId="{4BABC882-6E91-4F1E-9914-974AC3827B81}"/>
          </ac:spMkLst>
        </pc:spChg>
      </pc:sldChg>
      <pc:sldChg chg="modSp add">
        <pc:chgData name="Cornelis van Bree" userId="d1dd8c9d18fbc99f" providerId="LiveId" clId="{20AC9CC8-4BA2-4EA0-9DEC-BEE5ECDA9E73}" dt="2018-09-25T15:13:02.907" v="7478" actId="20577"/>
        <pc:sldMkLst>
          <pc:docMk/>
          <pc:sldMk cId="518227402" sldId="268"/>
        </pc:sldMkLst>
        <pc:spChg chg="mod">
          <ac:chgData name="Cornelis van Bree" userId="d1dd8c9d18fbc99f" providerId="LiveId" clId="{20AC9CC8-4BA2-4EA0-9DEC-BEE5ECDA9E73}" dt="2018-09-25T11:57:30.946" v="1133" actId="20577"/>
          <ac:spMkLst>
            <pc:docMk/>
            <pc:sldMk cId="518227402" sldId="268"/>
            <ac:spMk id="2" creationId="{80855FF9-C6DC-4180-BA3E-48DDF00830D4}"/>
          </ac:spMkLst>
        </pc:spChg>
        <pc:spChg chg="mod">
          <ac:chgData name="Cornelis van Bree" userId="d1dd8c9d18fbc99f" providerId="LiveId" clId="{20AC9CC8-4BA2-4EA0-9DEC-BEE5ECDA9E73}" dt="2018-09-25T15:13:02.907" v="7478" actId="20577"/>
          <ac:spMkLst>
            <pc:docMk/>
            <pc:sldMk cId="518227402" sldId="268"/>
            <ac:spMk id="3" creationId="{2C207C54-2A89-4599-9B1C-EE85DFE90685}"/>
          </ac:spMkLst>
        </pc:spChg>
      </pc:sldChg>
      <pc:sldChg chg="modSp add">
        <pc:chgData name="Cornelis van Bree" userId="d1dd8c9d18fbc99f" providerId="LiveId" clId="{20AC9CC8-4BA2-4EA0-9DEC-BEE5ECDA9E73}" dt="2018-09-25T12:13:21.191" v="2469" actId="114"/>
        <pc:sldMkLst>
          <pc:docMk/>
          <pc:sldMk cId="182486713" sldId="269"/>
        </pc:sldMkLst>
        <pc:spChg chg="mod">
          <ac:chgData name="Cornelis van Bree" userId="d1dd8c9d18fbc99f" providerId="LiveId" clId="{20AC9CC8-4BA2-4EA0-9DEC-BEE5ECDA9E73}" dt="2018-09-25T12:04:36.620" v="1740" actId="20577"/>
          <ac:spMkLst>
            <pc:docMk/>
            <pc:sldMk cId="182486713" sldId="269"/>
            <ac:spMk id="2" creationId="{C5B83FEB-3FAB-40B6-BD03-9C69221473F8}"/>
          </ac:spMkLst>
        </pc:spChg>
        <pc:spChg chg="mod">
          <ac:chgData name="Cornelis van Bree" userId="d1dd8c9d18fbc99f" providerId="LiveId" clId="{20AC9CC8-4BA2-4EA0-9DEC-BEE5ECDA9E73}" dt="2018-09-25T12:13:21.191" v="2469" actId="114"/>
          <ac:spMkLst>
            <pc:docMk/>
            <pc:sldMk cId="182486713" sldId="269"/>
            <ac:spMk id="3" creationId="{5FD1BDF0-681B-41E5-B10B-BD7775367479}"/>
          </ac:spMkLst>
        </pc:spChg>
      </pc:sldChg>
      <pc:sldChg chg="modSp add ord">
        <pc:chgData name="Cornelis van Bree" userId="d1dd8c9d18fbc99f" providerId="LiveId" clId="{20AC9CC8-4BA2-4EA0-9DEC-BEE5ECDA9E73}" dt="2018-09-25T13:07:47.141" v="4946" actId="20577"/>
        <pc:sldMkLst>
          <pc:docMk/>
          <pc:sldMk cId="3879794047" sldId="270"/>
        </pc:sldMkLst>
        <pc:spChg chg="mod">
          <ac:chgData name="Cornelis van Bree" userId="d1dd8c9d18fbc99f" providerId="LiveId" clId="{20AC9CC8-4BA2-4EA0-9DEC-BEE5ECDA9E73}" dt="2018-09-25T12:13:33.143" v="2480" actId="20577"/>
          <ac:spMkLst>
            <pc:docMk/>
            <pc:sldMk cId="3879794047" sldId="270"/>
            <ac:spMk id="2" creationId="{3C8FE2F4-19FE-4C57-9FDC-9C5D35A2A762}"/>
          </ac:spMkLst>
        </pc:spChg>
        <pc:spChg chg="mod">
          <ac:chgData name="Cornelis van Bree" userId="d1dd8c9d18fbc99f" providerId="LiveId" clId="{20AC9CC8-4BA2-4EA0-9DEC-BEE5ECDA9E73}" dt="2018-09-25T13:07:47.141" v="4946" actId="20577"/>
          <ac:spMkLst>
            <pc:docMk/>
            <pc:sldMk cId="3879794047" sldId="270"/>
            <ac:spMk id="3" creationId="{4E924B7F-DD81-467B-93F0-453383464A4A}"/>
          </ac:spMkLst>
        </pc:spChg>
      </pc:sldChg>
      <pc:sldChg chg="modSp add ord">
        <pc:chgData name="Cornelis van Bree" userId="d1dd8c9d18fbc99f" providerId="LiveId" clId="{20AC9CC8-4BA2-4EA0-9DEC-BEE5ECDA9E73}" dt="2018-09-25T13:11:07.457" v="5094" actId="20577"/>
        <pc:sldMkLst>
          <pc:docMk/>
          <pc:sldMk cId="4255881188" sldId="271"/>
        </pc:sldMkLst>
        <pc:spChg chg="mod">
          <ac:chgData name="Cornelis van Bree" userId="d1dd8c9d18fbc99f" providerId="LiveId" clId="{20AC9CC8-4BA2-4EA0-9DEC-BEE5ECDA9E73}" dt="2018-09-25T12:20:04.273" v="3136" actId="20577"/>
          <ac:spMkLst>
            <pc:docMk/>
            <pc:sldMk cId="4255881188" sldId="271"/>
            <ac:spMk id="2" creationId="{FA5EBBBC-98E4-4163-8859-F907B8AC65EA}"/>
          </ac:spMkLst>
        </pc:spChg>
        <pc:spChg chg="mod">
          <ac:chgData name="Cornelis van Bree" userId="d1dd8c9d18fbc99f" providerId="LiveId" clId="{20AC9CC8-4BA2-4EA0-9DEC-BEE5ECDA9E73}" dt="2018-09-25T13:11:07.457" v="5094" actId="20577"/>
          <ac:spMkLst>
            <pc:docMk/>
            <pc:sldMk cId="4255881188" sldId="271"/>
            <ac:spMk id="3" creationId="{B291EDFD-C606-4B1A-938F-E52DEAAF4ADC}"/>
          </ac:spMkLst>
        </pc:spChg>
      </pc:sldChg>
      <pc:sldChg chg="modSp add">
        <pc:chgData name="Cornelis van Bree" userId="d1dd8c9d18fbc99f" providerId="LiveId" clId="{20AC9CC8-4BA2-4EA0-9DEC-BEE5ECDA9E73}" dt="2018-09-25T13:39:18.261" v="6524" actId="20577"/>
        <pc:sldMkLst>
          <pc:docMk/>
          <pc:sldMk cId="76214390" sldId="272"/>
        </pc:sldMkLst>
        <pc:spChg chg="mod">
          <ac:chgData name="Cornelis van Bree" userId="d1dd8c9d18fbc99f" providerId="LiveId" clId="{20AC9CC8-4BA2-4EA0-9DEC-BEE5ECDA9E73}" dt="2018-09-25T12:59:32.988" v="4605" actId="20577"/>
          <ac:spMkLst>
            <pc:docMk/>
            <pc:sldMk cId="76214390" sldId="272"/>
            <ac:spMk id="2" creationId="{AC8488B5-D363-48BC-971B-999B4FD7D34A}"/>
          </ac:spMkLst>
        </pc:spChg>
        <pc:spChg chg="mod">
          <ac:chgData name="Cornelis van Bree" userId="d1dd8c9d18fbc99f" providerId="LiveId" clId="{20AC9CC8-4BA2-4EA0-9DEC-BEE5ECDA9E73}" dt="2018-09-25T13:39:18.261" v="6524" actId="20577"/>
          <ac:spMkLst>
            <pc:docMk/>
            <pc:sldMk cId="76214390" sldId="272"/>
            <ac:spMk id="3" creationId="{5A6DE5F1-D438-4978-96EC-FFB24C234833}"/>
          </ac:spMkLst>
        </pc:spChg>
      </pc:sldChg>
      <pc:sldChg chg="modSp add">
        <pc:chgData name="Cornelis van Bree" userId="d1dd8c9d18fbc99f" providerId="LiveId" clId="{20AC9CC8-4BA2-4EA0-9DEC-BEE5ECDA9E73}" dt="2018-09-25T13:20:05.389" v="5600" actId="20577"/>
        <pc:sldMkLst>
          <pc:docMk/>
          <pc:sldMk cId="2261329264" sldId="274"/>
        </pc:sldMkLst>
        <pc:spChg chg="mod">
          <ac:chgData name="Cornelis van Bree" userId="d1dd8c9d18fbc99f" providerId="LiveId" clId="{20AC9CC8-4BA2-4EA0-9DEC-BEE5ECDA9E73}" dt="2018-09-25T13:04:30.608" v="4819" actId="20577"/>
          <ac:spMkLst>
            <pc:docMk/>
            <pc:sldMk cId="2261329264" sldId="274"/>
            <ac:spMk id="2" creationId="{B1521EA5-9E72-4DF7-B60B-C22A9D208EA2}"/>
          </ac:spMkLst>
        </pc:spChg>
        <pc:spChg chg="mod">
          <ac:chgData name="Cornelis van Bree" userId="d1dd8c9d18fbc99f" providerId="LiveId" clId="{20AC9CC8-4BA2-4EA0-9DEC-BEE5ECDA9E73}" dt="2018-09-25T13:20:05.389" v="5600" actId="20577"/>
          <ac:spMkLst>
            <pc:docMk/>
            <pc:sldMk cId="2261329264" sldId="274"/>
            <ac:spMk id="3" creationId="{AC7F270F-6C52-4CC6-8BB4-B4C1A3933C15}"/>
          </ac:spMkLst>
        </pc:spChg>
      </pc:sldChg>
      <pc:sldChg chg="modSp add">
        <pc:chgData name="Cornelis van Bree" userId="d1dd8c9d18fbc99f" providerId="LiveId" clId="{20AC9CC8-4BA2-4EA0-9DEC-BEE5ECDA9E73}" dt="2018-09-25T13:36:40.444" v="6392" actId="20577"/>
        <pc:sldMkLst>
          <pc:docMk/>
          <pc:sldMk cId="4101795377" sldId="275"/>
        </pc:sldMkLst>
        <pc:spChg chg="mod">
          <ac:chgData name="Cornelis van Bree" userId="d1dd8c9d18fbc99f" providerId="LiveId" clId="{20AC9CC8-4BA2-4EA0-9DEC-BEE5ECDA9E73}" dt="2018-09-25T13:20:37.215" v="5635" actId="20577"/>
          <ac:spMkLst>
            <pc:docMk/>
            <pc:sldMk cId="4101795377" sldId="275"/>
            <ac:spMk id="2" creationId="{613DB259-A6EB-4650-9161-854132E0275E}"/>
          </ac:spMkLst>
        </pc:spChg>
        <pc:spChg chg="mod">
          <ac:chgData name="Cornelis van Bree" userId="d1dd8c9d18fbc99f" providerId="LiveId" clId="{20AC9CC8-4BA2-4EA0-9DEC-BEE5ECDA9E73}" dt="2018-09-25T13:36:40.444" v="6392" actId="20577"/>
          <ac:spMkLst>
            <pc:docMk/>
            <pc:sldMk cId="4101795377" sldId="275"/>
            <ac:spMk id="3" creationId="{0DFAB44B-A86A-453B-9E30-D7EFF133A455}"/>
          </ac:spMkLst>
        </pc:spChg>
      </pc:sldChg>
      <pc:sldChg chg="modSp add">
        <pc:chgData name="Cornelis van Bree" userId="d1dd8c9d18fbc99f" providerId="LiveId" clId="{20AC9CC8-4BA2-4EA0-9DEC-BEE5ECDA9E73}" dt="2018-09-25T15:29:01.480" v="8433" actId="20577"/>
        <pc:sldMkLst>
          <pc:docMk/>
          <pc:sldMk cId="2412985229" sldId="276"/>
        </pc:sldMkLst>
        <pc:spChg chg="mod">
          <ac:chgData name="Cornelis van Bree" userId="d1dd8c9d18fbc99f" providerId="LiveId" clId="{20AC9CC8-4BA2-4EA0-9DEC-BEE5ECDA9E73}" dt="2018-09-25T15:16:22.645" v="7674" actId="6549"/>
          <ac:spMkLst>
            <pc:docMk/>
            <pc:sldMk cId="2412985229" sldId="276"/>
            <ac:spMk id="2" creationId="{FE3D970A-AE76-4F13-9033-892F2D5DA3FD}"/>
          </ac:spMkLst>
        </pc:spChg>
        <pc:spChg chg="mod">
          <ac:chgData name="Cornelis van Bree" userId="d1dd8c9d18fbc99f" providerId="LiveId" clId="{20AC9CC8-4BA2-4EA0-9DEC-BEE5ECDA9E73}" dt="2018-09-25T15:29:01.480" v="8433" actId="20577"/>
          <ac:spMkLst>
            <pc:docMk/>
            <pc:sldMk cId="2412985229" sldId="276"/>
            <ac:spMk id="3" creationId="{C6805EE2-C09C-431E-9C0C-6F37BD55C023}"/>
          </ac:spMkLst>
        </pc:spChg>
      </pc:sldChg>
      <pc:sldChg chg="modSp add">
        <pc:chgData name="Cornelis van Bree" userId="d1dd8c9d18fbc99f" providerId="LiveId" clId="{20AC9CC8-4BA2-4EA0-9DEC-BEE5ECDA9E73}" dt="2018-09-25T13:45:19.595" v="6813" actId="20577"/>
        <pc:sldMkLst>
          <pc:docMk/>
          <pc:sldMk cId="4235665819" sldId="277"/>
        </pc:sldMkLst>
        <pc:spChg chg="mod">
          <ac:chgData name="Cornelis van Bree" userId="d1dd8c9d18fbc99f" providerId="LiveId" clId="{20AC9CC8-4BA2-4EA0-9DEC-BEE5ECDA9E73}" dt="2018-09-25T13:39:55.712" v="6558" actId="20577"/>
          <ac:spMkLst>
            <pc:docMk/>
            <pc:sldMk cId="4235665819" sldId="277"/>
            <ac:spMk id="2" creationId="{2A0C1480-B2D2-48F0-AF8A-5A7312D46695}"/>
          </ac:spMkLst>
        </pc:spChg>
        <pc:spChg chg="mod">
          <ac:chgData name="Cornelis van Bree" userId="d1dd8c9d18fbc99f" providerId="LiveId" clId="{20AC9CC8-4BA2-4EA0-9DEC-BEE5ECDA9E73}" dt="2018-09-25T13:45:19.595" v="6813" actId="20577"/>
          <ac:spMkLst>
            <pc:docMk/>
            <pc:sldMk cId="4235665819" sldId="277"/>
            <ac:spMk id="3" creationId="{35B20B34-EDFB-4436-B112-6EC47C704F79}"/>
          </ac:spMkLst>
        </pc:spChg>
      </pc:sldChg>
      <pc:sldChg chg="modSp add">
        <pc:chgData name="Cornelis van Bree" userId="d1dd8c9d18fbc99f" providerId="LiveId" clId="{20AC9CC8-4BA2-4EA0-9DEC-BEE5ECDA9E73}" dt="2018-09-25T15:12:02.552" v="7447" actId="20577"/>
        <pc:sldMkLst>
          <pc:docMk/>
          <pc:sldMk cId="2265106538" sldId="278"/>
        </pc:sldMkLst>
        <pc:spChg chg="mod">
          <ac:chgData name="Cornelis van Bree" userId="d1dd8c9d18fbc99f" providerId="LiveId" clId="{20AC9CC8-4BA2-4EA0-9DEC-BEE5ECDA9E73}" dt="2018-09-25T14:48:06.771" v="6828" actId="20577"/>
          <ac:spMkLst>
            <pc:docMk/>
            <pc:sldMk cId="2265106538" sldId="278"/>
            <ac:spMk id="2" creationId="{0A3D93D1-5E82-494A-8B57-4E941B86B4D7}"/>
          </ac:spMkLst>
        </pc:spChg>
        <pc:spChg chg="mod">
          <ac:chgData name="Cornelis van Bree" userId="d1dd8c9d18fbc99f" providerId="LiveId" clId="{20AC9CC8-4BA2-4EA0-9DEC-BEE5ECDA9E73}" dt="2018-09-25T15:12:02.552" v="7447" actId="20577"/>
          <ac:spMkLst>
            <pc:docMk/>
            <pc:sldMk cId="2265106538" sldId="278"/>
            <ac:spMk id="3" creationId="{349FACFB-F8E4-44F7-BB4C-08FB3C100AE4}"/>
          </ac:spMkLst>
        </pc:spChg>
      </pc:sldChg>
      <pc:sldChg chg="modSp add">
        <pc:chgData name="Cornelis van Bree" userId="d1dd8c9d18fbc99f" providerId="LiveId" clId="{20AC9CC8-4BA2-4EA0-9DEC-BEE5ECDA9E73}" dt="2018-09-25T15:41:24.397" v="9170" actId="313"/>
        <pc:sldMkLst>
          <pc:docMk/>
          <pc:sldMk cId="880408440" sldId="279"/>
        </pc:sldMkLst>
        <pc:spChg chg="mod">
          <ac:chgData name="Cornelis van Bree" userId="d1dd8c9d18fbc99f" providerId="LiveId" clId="{20AC9CC8-4BA2-4EA0-9DEC-BEE5ECDA9E73}" dt="2018-09-25T15:29:29.056" v="8461" actId="20577"/>
          <ac:spMkLst>
            <pc:docMk/>
            <pc:sldMk cId="880408440" sldId="279"/>
            <ac:spMk id="2" creationId="{1B2F24CD-AA38-4E02-9C4D-55E32CA84191}"/>
          </ac:spMkLst>
        </pc:spChg>
        <pc:spChg chg="mod">
          <ac:chgData name="Cornelis van Bree" userId="d1dd8c9d18fbc99f" providerId="LiveId" clId="{20AC9CC8-4BA2-4EA0-9DEC-BEE5ECDA9E73}" dt="2018-09-25T15:41:24.397" v="9170" actId="313"/>
          <ac:spMkLst>
            <pc:docMk/>
            <pc:sldMk cId="880408440" sldId="279"/>
            <ac:spMk id="3" creationId="{0B90E274-B82D-45FB-9686-8FD28E62A447}"/>
          </ac:spMkLst>
        </pc:spChg>
      </pc:sldChg>
      <pc:sldChg chg="modSp add">
        <pc:chgData name="Cornelis van Bree" userId="d1dd8c9d18fbc99f" providerId="LiveId" clId="{20AC9CC8-4BA2-4EA0-9DEC-BEE5ECDA9E73}" dt="2018-09-25T15:50:58.055" v="9822" actId="20577"/>
        <pc:sldMkLst>
          <pc:docMk/>
          <pc:sldMk cId="2874396020" sldId="280"/>
        </pc:sldMkLst>
        <pc:spChg chg="mod">
          <ac:chgData name="Cornelis van Bree" userId="d1dd8c9d18fbc99f" providerId="LiveId" clId="{20AC9CC8-4BA2-4EA0-9DEC-BEE5ECDA9E73}" dt="2018-09-25T15:41:57.160" v="9194" actId="20577"/>
          <ac:spMkLst>
            <pc:docMk/>
            <pc:sldMk cId="2874396020" sldId="280"/>
            <ac:spMk id="2" creationId="{FE3B164C-5DF9-4532-95A9-85EBB8319E02}"/>
          </ac:spMkLst>
        </pc:spChg>
        <pc:spChg chg="mod">
          <ac:chgData name="Cornelis van Bree" userId="d1dd8c9d18fbc99f" providerId="LiveId" clId="{20AC9CC8-4BA2-4EA0-9DEC-BEE5ECDA9E73}" dt="2018-09-25T15:50:58.055" v="9822" actId="20577"/>
          <ac:spMkLst>
            <pc:docMk/>
            <pc:sldMk cId="2874396020" sldId="280"/>
            <ac:spMk id="3" creationId="{3C494BE0-5CB2-4002-BE42-DFFFCD5FAFCB}"/>
          </ac:spMkLst>
        </pc:spChg>
      </pc:sldChg>
      <pc:sldChg chg="modSp add">
        <pc:chgData name="Cornelis van Bree" userId="d1dd8c9d18fbc99f" providerId="LiveId" clId="{20AC9CC8-4BA2-4EA0-9DEC-BEE5ECDA9E73}" dt="2018-09-25T15:59:36.127" v="10180" actId="20577"/>
        <pc:sldMkLst>
          <pc:docMk/>
          <pc:sldMk cId="1943266038" sldId="281"/>
        </pc:sldMkLst>
        <pc:spChg chg="mod">
          <ac:chgData name="Cornelis van Bree" userId="d1dd8c9d18fbc99f" providerId="LiveId" clId="{20AC9CC8-4BA2-4EA0-9DEC-BEE5ECDA9E73}" dt="2018-09-25T15:52:26.058" v="9853" actId="20577"/>
          <ac:spMkLst>
            <pc:docMk/>
            <pc:sldMk cId="1943266038" sldId="281"/>
            <ac:spMk id="2" creationId="{7A59FF1B-A058-4C02-A2BC-88ACBC58E0F2}"/>
          </ac:spMkLst>
        </pc:spChg>
        <pc:spChg chg="mod">
          <ac:chgData name="Cornelis van Bree" userId="d1dd8c9d18fbc99f" providerId="LiveId" clId="{20AC9CC8-4BA2-4EA0-9DEC-BEE5ECDA9E73}" dt="2018-09-25T15:59:36.127" v="10180" actId="20577"/>
          <ac:spMkLst>
            <pc:docMk/>
            <pc:sldMk cId="1943266038" sldId="281"/>
            <ac:spMk id="3" creationId="{476C0456-BE75-4B50-A6A7-4355A4DBCD51}"/>
          </ac:spMkLst>
        </pc:spChg>
      </pc:sldChg>
    </pc:docChg>
  </pc:docChgLst>
  <pc:docChgLst>
    <pc:chgData name="Cornelis van Bree" userId="d1dd8c9d18fbc99f" providerId="LiveId" clId="{4918B9BA-051A-4DB2-A9C1-EFA007B7B857}"/>
    <pc:docChg chg="custSel modSld">
      <pc:chgData name="Cornelis van Bree" userId="d1dd8c9d18fbc99f" providerId="LiveId" clId="{4918B9BA-051A-4DB2-A9C1-EFA007B7B857}" dt="2018-09-28T08:53:58.927" v="26" actId="114"/>
      <pc:docMkLst>
        <pc:docMk/>
      </pc:docMkLst>
      <pc:sldChg chg="modSp">
        <pc:chgData name="Cornelis van Bree" userId="d1dd8c9d18fbc99f" providerId="LiveId" clId="{4918B9BA-051A-4DB2-A9C1-EFA007B7B857}" dt="2018-09-28T08:53:31.460" v="7" actId="20577"/>
        <pc:sldMkLst>
          <pc:docMk/>
          <pc:sldMk cId="1497337433" sldId="282"/>
        </pc:sldMkLst>
        <pc:spChg chg="mod">
          <ac:chgData name="Cornelis van Bree" userId="d1dd8c9d18fbc99f" providerId="LiveId" clId="{4918B9BA-051A-4DB2-A9C1-EFA007B7B857}" dt="2018-09-28T08:53:31.460" v="7" actId="20577"/>
          <ac:spMkLst>
            <pc:docMk/>
            <pc:sldMk cId="1497337433" sldId="282"/>
            <ac:spMk id="3" creationId="{2F50CA41-A0FD-4B83-B781-3BA0FFE2E569}"/>
          </ac:spMkLst>
        </pc:spChg>
      </pc:sldChg>
      <pc:sldChg chg="modSp">
        <pc:chgData name="Cornelis van Bree" userId="d1dd8c9d18fbc99f" providerId="LiveId" clId="{4918B9BA-051A-4DB2-A9C1-EFA007B7B857}" dt="2018-09-28T08:53:58.927" v="26" actId="114"/>
        <pc:sldMkLst>
          <pc:docMk/>
          <pc:sldMk cId="3243144244" sldId="283"/>
        </pc:sldMkLst>
        <pc:spChg chg="mod">
          <ac:chgData name="Cornelis van Bree" userId="d1dd8c9d18fbc99f" providerId="LiveId" clId="{4918B9BA-051A-4DB2-A9C1-EFA007B7B857}" dt="2018-09-28T08:53:58.927" v="26" actId="114"/>
          <ac:spMkLst>
            <pc:docMk/>
            <pc:sldMk cId="3243144244" sldId="283"/>
            <ac:spMk id="3" creationId="{604CAC11-416F-4A5F-8083-3966F88D74F7}"/>
          </ac:spMkLst>
        </pc:spChg>
      </pc:sldChg>
    </pc:docChg>
  </pc:docChgLst>
  <pc:docChgLst>
    <pc:chgData name="Cornelis van Bree" userId="d1dd8c9d18fbc99f" providerId="LiveId" clId="{C5D51B97-7A2D-494F-A941-CC55367B7665}"/>
    <pc:docChg chg="custSel addSld modSld">
      <pc:chgData name="Cornelis van Bree" userId="d1dd8c9d18fbc99f" providerId="LiveId" clId="{C5D51B97-7A2D-494F-A941-CC55367B7665}" dt="2018-09-25T10:50:11.373" v="2282" actId="20577"/>
      <pc:docMkLst>
        <pc:docMk/>
      </pc:docMkLst>
      <pc:sldChg chg="modSp">
        <pc:chgData name="Cornelis van Bree" userId="d1dd8c9d18fbc99f" providerId="LiveId" clId="{C5D51B97-7A2D-494F-A941-CC55367B7665}" dt="2018-09-25T10:23:24.065" v="554" actId="20577"/>
        <pc:sldMkLst>
          <pc:docMk/>
          <pc:sldMk cId="3359647393" sldId="264"/>
        </pc:sldMkLst>
        <pc:spChg chg="mod">
          <ac:chgData name="Cornelis van Bree" userId="d1dd8c9d18fbc99f" providerId="LiveId" clId="{C5D51B97-7A2D-494F-A941-CC55367B7665}" dt="2018-09-25T10:23:24.065" v="554" actId="20577"/>
          <ac:spMkLst>
            <pc:docMk/>
            <pc:sldMk cId="3359647393" sldId="264"/>
            <ac:spMk id="3" creationId="{1E42F023-2FB1-4F81-9880-91AFB664BD0B}"/>
          </ac:spMkLst>
        </pc:spChg>
      </pc:sldChg>
      <pc:sldChg chg="modSp add">
        <pc:chgData name="Cornelis van Bree" userId="d1dd8c9d18fbc99f" providerId="LiveId" clId="{C5D51B97-7A2D-494F-A941-CC55367B7665}" dt="2018-09-25T10:50:11.373" v="2282" actId="20577"/>
        <pc:sldMkLst>
          <pc:docMk/>
          <pc:sldMk cId="2732478040" sldId="265"/>
        </pc:sldMkLst>
        <pc:spChg chg="mod">
          <ac:chgData name="Cornelis van Bree" userId="d1dd8c9d18fbc99f" providerId="LiveId" clId="{C5D51B97-7A2D-494F-A941-CC55367B7665}" dt="2018-09-25T10:44:32.867" v="1833" actId="20577"/>
          <ac:spMkLst>
            <pc:docMk/>
            <pc:sldMk cId="2732478040" sldId="265"/>
            <ac:spMk id="2" creationId="{C918C117-BBEE-4A4D-AF3F-AC94F3FE0833}"/>
          </ac:spMkLst>
        </pc:spChg>
        <pc:spChg chg="mod">
          <ac:chgData name="Cornelis van Bree" userId="d1dd8c9d18fbc99f" providerId="LiveId" clId="{C5D51B97-7A2D-494F-A941-CC55367B7665}" dt="2018-09-25T10:50:11.373" v="2282" actId="20577"/>
          <ac:spMkLst>
            <pc:docMk/>
            <pc:sldMk cId="2732478040" sldId="265"/>
            <ac:spMk id="3" creationId="{965CCF07-92AE-4D94-A106-0680A4BB7DFB}"/>
          </ac:spMkLst>
        </pc:spChg>
      </pc:sldChg>
      <pc:sldChg chg="modSp add">
        <pc:chgData name="Cornelis van Bree" userId="d1dd8c9d18fbc99f" providerId="LiveId" clId="{C5D51B97-7A2D-494F-A941-CC55367B7665}" dt="2018-09-25T10:43:31.762" v="1803" actId="20577"/>
        <pc:sldMkLst>
          <pc:docMk/>
          <pc:sldMk cId="314253168" sldId="266"/>
        </pc:sldMkLst>
        <pc:spChg chg="mod">
          <ac:chgData name="Cornelis van Bree" userId="d1dd8c9d18fbc99f" providerId="LiveId" clId="{C5D51B97-7A2D-494F-A941-CC55367B7665}" dt="2018-09-25T10:30:27.675" v="885" actId="20577"/>
          <ac:spMkLst>
            <pc:docMk/>
            <pc:sldMk cId="314253168" sldId="266"/>
            <ac:spMk id="2" creationId="{6DD6E5FA-68BE-44AB-97B6-D4720CCA7896}"/>
          </ac:spMkLst>
        </pc:spChg>
        <pc:spChg chg="mod">
          <ac:chgData name="Cornelis van Bree" userId="d1dd8c9d18fbc99f" providerId="LiveId" clId="{C5D51B97-7A2D-494F-A941-CC55367B7665}" dt="2018-09-25T10:43:31.762" v="1803" actId="20577"/>
          <ac:spMkLst>
            <pc:docMk/>
            <pc:sldMk cId="314253168" sldId="266"/>
            <ac:spMk id="3" creationId="{22328CDC-342B-48A9-B440-B87F11386E34}"/>
          </ac:spMkLst>
        </pc:spChg>
      </pc:sldChg>
    </pc:docChg>
  </pc:docChgLst>
  <pc:docChgLst>
    <pc:chgData name="Cornelis van Bree" userId="d1dd8c9d18fbc99f" providerId="LiveId" clId="{3DF45B79-ED16-43DD-B466-CA3F6FBFEE3E}"/>
    <pc:docChg chg="custSel addSld modSld">
      <pc:chgData name="Cornelis van Bree" userId="d1dd8c9d18fbc99f" providerId="LiveId" clId="{3DF45B79-ED16-43DD-B466-CA3F6FBFEE3E}" dt="2018-10-09T19:28:39.041" v="1099" actId="20577"/>
      <pc:docMkLst>
        <pc:docMk/>
      </pc:docMkLst>
      <pc:sldChg chg="modSp">
        <pc:chgData name="Cornelis van Bree" userId="d1dd8c9d18fbc99f" providerId="LiveId" clId="{3DF45B79-ED16-43DD-B466-CA3F6FBFEE3E}" dt="2018-10-09T19:08:11.986" v="21" actId="20577"/>
        <pc:sldMkLst>
          <pc:docMk/>
          <pc:sldMk cId="1497337433" sldId="282"/>
        </pc:sldMkLst>
        <pc:spChg chg="mod">
          <ac:chgData name="Cornelis van Bree" userId="d1dd8c9d18fbc99f" providerId="LiveId" clId="{3DF45B79-ED16-43DD-B466-CA3F6FBFEE3E}" dt="2018-10-09T19:08:11.986" v="21" actId="20577"/>
          <ac:spMkLst>
            <pc:docMk/>
            <pc:sldMk cId="1497337433" sldId="282"/>
            <ac:spMk id="2" creationId="{B203DDB8-9B82-463A-8B90-0E8513E805A2}"/>
          </ac:spMkLst>
        </pc:spChg>
      </pc:sldChg>
      <pc:sldChg chg="modSp add">
        <pc:chgData name="Cornelis van Bree" userId="d1dd8c9d18fbc99f" providerId="LiveId" clId="{3DF45B79-ED16-43DD-B466-CA3F6FBFEE3E}" dt="2018-10-09T19:17:04.907" v="408" actId="115"/>
        <pc:sldMkLst>
          <pc:docMk/>
          <pc:sldMk cId="359594827" sldId="306"/>
        </pc:sldMkLst>
        <pc:spChg chg="mod">
          <ac:chgData name="Cornelis van Bree" userId="d1dd8c9d18fbc99f" providerId="LiveId" clId="{3DF45B79-ED16-43DD-B466-CA3F6FBFEE3E}" dt="2018-10-09T19:07:52.128" v="19" actId="20577"/>
          <ac:spMkLst>
            <pc:docMk/>
            <pc:sldMk cId="359594827" sldId="306"/>
            <ac:spMk id="2" creationId="{2412FEA7-5465-4AA1-BD90-3A2EC569A84A}"/>
          </ac:spMkLst>
        </pc:spChg>
        <pc:spChg chg="mod">
          <ac:chgData name="Cornelis van Bree" userId="d1dd8c9d18fbc99f" providerId="LiveId" clId="{3DF45B79-ED16-43DD-B466-CA3F6FBFEE3E}" dt="2018-10-09T19:17:04.907" v="408" actId="115"/>
          <ac:spMkLst>
            <pc:docMk/>
            <pc:sldMk cId="359594827" sldId="306"/>
            <ac:spMk id="3" creationId="{DBEF6FC3-A089-4F99-A3EC-4AB56EB520B6}"/>
          </ac:spMkLst>
        </pc:spChg>
      </pc:sldChg>
      <pc:sldChg chg="modSp add">
        <pc:chgData name="Cornelis van Bree" userId="d1dd8c9d18fbc99f" providerId="LiveId" clId="{3DF45B79-ED16-43DD-B466-CA3F6FBFEE3E}" dt="2018-10-09T19:24:41.623" v="939" actId="113"/>
        <pc:sldMkLst>
          <pc:docMk/>
          <pc:sldMk cId="149891040" sldId="307"/>
        </pc:sldMkLst>
        <pc:spChg chg="mod">
          <ac:chgData name="Cornelis van Bree" userId="d1dd8c9d18fbc99f" providerId="LiveId" clId="{3DF45B79-ED16-43DD-B466-CA3F6FBFEE3E}" dt="2018-10-09T19:18:15.875" v="428" actId="20577"/>
          <ac:spMkLst>
            <pc:docMk/>
            <pc:sldMk cId="149891040" sldId="307"/>
            <ac:spMk id="2" creationId="{D278E543-097C-470B-9993-4AA006F0F719}"/>
          </ac:spMkLst>
        </pc:spChg>
        <pc:spChg chg="mod">
          <ac:chgData name="Cornelis van Bree" userId="d1dd8c9d18fbc99f" providerId="LiveId" clId="{3DF45B79-ED16-43DD-B466-CA3F6FBFEE3E}" dt="2018-10-09T19:24:41.623" v="939" actId="113"/>
          <ac:spMkLst>
            <pc:docMk/>
            <pc:sldMk cId="149891040" sldId="307"/>
            <ac:spMk id="3" creationId="{1E8B91DB-9EB3-480E-B873-99EC69C0C5B5}"/>
          </ac:spMkLst>
        </pc:spChg>
      </pc:sldChg>
      <pc:sldChg chg="modSp add">
        <pc:chgData name="Cornelis van Bree" userId="d1dd8c9d18fbc99f" providerId="LiveId" clId="{3DF45B79-ED16-43DD-B466-CA3F6FBFEE3E}" dt="2018-10-09T19:28:39.041" v="1099" actId="20577"/>
        <pc:sldMkLst>
          <pc:docMk/>
          <pc:sldMk cId="1858589331" sldId="308"/>
        </pc:sldMkLst>
        <pc:spChg chg="mod">
          <ac:chgData name="Cornelis van Bree" userId="d1dd8c9d18fbc99f" providerId="LiveId" clId="{3DF45B79-ED16-43DD-B466-CA3F6FBFEE3E}" dt="2018-10-09T19:28:28.822" v="1098" actId="255"/>
          <ac:spMkLst>
            <pc:docMk/>
            <pc:sldMk cId="1858589331" sldId="308"/>
            <ac:spMk id="2" creationId="{06A839E0-0559-4AA7-8059-EEBD2B81C341}"/>
          </ac:spMkLst>
        </pc:spChg>
        <pc:spChg chg="mod">
          <ac:chgData name="Cornelis van Bree" userId="d1dd8c9d18fbc99f" providerId="LiveId" clId="{3DF45B79-ED16-43DD-B466-CA3F6FBFEE3E}" dt="2018-10-09T19:28:39.041" v="1099" actId="20577"/>
          <ac:spMkLst>
            <pc:docMk/>
            <pc:sldMk cId="1858589331" sldId="308"/>
            <ac:spMk id="3" creationId="{99ECF156-ED1B-40AE-A6EE-D9A1B98B62AA}"/>
          </ac:spMkLst>
        </pc:spChg>
      </pc:sldChg>
    </pc:docChg>
  </pc:docChgLst>
  <pc:docChgLst>
    <pc:chgData name="Cornelis van Bree" userId="d1dd8c9d18fbc99f" providerId="LiveId" clId="{C31B87AD-49C7-4761-A0C6-766F2C06E8F7}"/>
    <pc:docChg chg="modNotesMaster">
      <pc:chgData name="Cornelis van Bree" userId="d1dd8c9d18fbc99f" providerId="LiveId" clId="{C31B87AD-49C7-4761-A0C6-766F2C06E8F7}" dt="2018-10-03T11:57:30.574" v="0"/>
      <pc:docMkLst>
        <pc:docMk/>
      </pc:docMkLst>
    </pc:docChg>
  </pc:docChgLst>
  <pc:docChgLst>
    <pc:chgData name="Cornelis van Bree" userId="d1dd8c9d18fbc99f" providerId="LiveId" clId="{81D9EC2B-9542-44F9-9EAC-47A2A26CD1CB}"/>
    <pc:docChg chg="undo custSel addSld delSld modSld sldOrd">
      <pc:chgData name="Cornelis van Bree" userId="d1dd8c9d18fbc99f" providerId="LiveId" clId="{81D9EC2B-9542-44F9-9EAC-47A2A26CD1CB}" dt="2018-10-03T11:00:10.285" v="3529" actId="2696"/>
      <pc:docMkLst>
        <pc:docMk/>
      </pc:docMkLst>
      <pc:sldChg chg="modSp">
        <pc:chgData name="Cornelis van Bree" userId="d1dd8c9d18fbc99f" providerId="LiveId" clId="{81D9EC2B-9542-44F9-9EAC-47A2A26CD1CB}" dt="2018-10-03T10:06:43.622" v="470" actId="20577"/>
        <pc:sldMkLst>
          <pc:docMk/>
          <pc:sldMk cId="218154961" sldId="267"/>
        </pc:sldMkLst>
        <pc:spChg chg="mod">
          <ac:chgData name="Cornelis van Bree" userId="d1dd8c9d18fbc99f" providerId="LiveId" clId="{81D9EC2B-9542-44F9-9EAC-47A2A26CD1CB}" dt="2018-10-03T10:06:43.622" v="470" actId="20577"/>
          <ac:spMkLst>
            <pc:docMk/>
            <pc:sldMk cId="218154961" sldId="267"/>
            <ac:spMk id="3" creationId="{4BABC882-6E91-4F1E-9914-974AC3827B81}"/>
          </ac:spMkLst>
        </pc:spChg>
      </pc:sldChg>
      <pc:sldChg chg="modSp">
        <pc:chgData name="Cornelis van Bree" userId="d1dd8c9d18fbc99f" providerId="LiveId" clId="{81D9EC2B-9542-44F9-9EAC-47A2A26CD1CB}" dt="2018-10-03T10:29:11.340" v="2010" actId="114"/>
        <pc:sldMkLst>
          <pc:docMk/>
          <pc:sldMk cId="2697741450" sldId="284"/>
        </pc:sldMkLst>
        <pc:spChg chg="mod">
          <ac:chgData name="Cornelis van Bree" userId="d1dd8c9d18fbc99f" providerId="LiveId" clId="{81D9EC2B-9542-44F9-9EAC-47A2A26CD1CB}" dt="2018-10-03T10:29:11.340" v="2010" actId="114"/>
          <ac:spMkLst>
            <pc:docMk/>
            <pc:sldMk cId="2697741450" sldId="284"/>
            <ac:spMk id="3" creationId="{0D1ACDFE-0510-4B51-B0E0-18BEE567DA39}"/>
          </ac:spMkLst>
        </pc:spChg>
      </pc:sldChg>
      <pc:sldChg chg="modSp ord">
        <pc:chgData name="Cornelis van Bree" userId="d1dd8c9d18fbc99f" providerId="LiveId" clId="{81D9EC2B-9542-44F9-9EAC-47A2A26CD1CB}" dt="2018-10-03T10:40:26.916" v="2271" actId="313"/>
        <pc:sldMkLst>
          <pc:docMk/>
          <pc:sldMk cId="788275180" sldId="285"/>
        </pc:sldMkLst>
        <pc:spChg chg="mod">
          <ac:chgData name="Cornelis van Bree" userId="d1dd8c9d18fbc99f" providerId="LiveId" clId="{81D9EC2B-9542-44F9-9EAC-47A2A26CD1CB}" dt="2018-10-03T10:40:26.916" v="2271" actId="313"/>
          <ac:spMkLst>
            <pc:docMk/>
            <pc:sldMk cId="788275180" sldId="285"/>
            <ac:spMk id="3" creationId="{8C2AD9D9-FDA4-441A-98B3-D74F5CF50F1E}"/>
          </ac:spMkLst>
        </pc:spChg>
      </pc:sldChg>
      <pc:sldChg chg="modSp">
        <pc:chgData name="Cornelis van Bree" userId="d1dd8c9d18fbc99f" providerId="LiveId" clId="{81D9EC2B-9542-44F9-9EAC-47A2A26CD1CB}" dt="2018-10-03T09:42:14.012" v="32" actId="20577"/>
        <pc:sldMkLst>
          <pc:docMk/>
          <pc:sldMk cId="1120239505" sldId="291"/>
        </pc:sldMkLst>
        <pc:spChg chg="mod">
          <ac:chgData name="Cornelis van Bree" userId="d1dd8c9d18fbc99f" providerId="LiveId" clId="{81D9EC2B-9542-44F9-9EAC-47A2A26CD1CB}" dt="2018-10-03T09:42:14.012" v="32" actId="20577"/>
          <ac:spMkLst>
            <pc:docMk/>
            <pc:sldMk cId="1120239505" sldId="291"/>
            <ac:spMk id="3" creationId="{905E1FA9-0400-4A93-A360-7B42EA5B8ECA}"/>
          </ac:spMkLst>
        </pc:spChg>
      </pc:sldChg>
      <pc:sldChg chg="modSp">
        <pc:chgData name="Cornelis van Bree" userId="d1dd8c9d18fbc99f" providerId="LiveId" clId="{81D9EC2B-9542-44F9-9EAC-47A2A26CD1CB}" dt="2018-10-03T09:43:03.352" v="35" actId="114"/>
        <pc:sldMkLst>
          <pc:docMk/>
          <pc:sldMk cId="2152196899" sldId="292"/>
        </pc:sldMkLst>
        <pc:spChg chg="mod">
          <ac:chgData name="Cornelis van Bree" userId="d1dd8c9d18fbc99f" providerId="LiveId" clId="{81D9EC2B-9542-44F9-9EAC-47A2A26CD1CB}" dt="2018-10-03T09:43:03.352" v="35" actId="114"/>
          <ac:spMkLst>
            <pc:docMk/>
            <pc:sldMk cId="2152196899" sldId="292"/>
            <ac:spMk id="3" creationId="{1F641E66-ED16-47ED-976E-229AEFFD3F4B}"/>
          </ac:spMkLst>
        </pc:spChg>
      </pc:sldChg>
      <pc:sldChg chg="modSp">
        <pc:chgData name="Cornelis van Bree" userId="d1dd8c9d18fbc99f" providerId="LiveId" clId="{81D9EC2B-9542-44F9-9EAC-47A2A26CD1CB}" dt="2018-10-03T09:44:49.689" v="51" actId="20577"/>
        <pc:sldMkLst>
          <pc:docMk/>
          <pc:sldMk cId="2487796177" sldId="293"/>
        </pc:sldMkLst>
        <pc:spChg chg="mod">
          <ac:chgData name="Cornelis van Bree" userId="d1dd8c9d18fbc99f" providerId="LiveId" clId="{81D9EC2B-9542-44F9-9EAC-47A2A26CD1CB}" dt="2018-10-03T09:44:49.689" v="51" actId="20577"/>
          <ac:spMkLst>
            <pc:docMk/>
            <pc:sldMk cId="2487796177" sldId="293"/>
            <ac:spMk id="2" creationId="{03637227-37A8-4F32-A084-BE20BA353CF3}"/>
          </ac:spMkLst>
        </pc:spChg>
        <pc:spChg chg="mod">
          <ac:chgData name="Cornelis van Bree" userId="d1dd8c9d18fbc99f" providerId="LiveId" clId="{81D9EC2B-9542-44F9-9EAC-47A2A26CD1CB}" dt="2018-10-03T09:44:33.643" v="49" actId="114"/>
          <ac:spMkLst>
            <pc:docMk/>
            <pc:sldMk cId="2487796177" sldId="293"/>
            <ac:spMk id="3" creationId="{A023EF54-506C-4974-9ECC-DC5E0CD231FB}"/>
          </ac:spMkLst>
        </pc:spChg>
      </pc:sldChg>
      <pc:sldChg chg="modSp">
        <pc:chgData name="Cornelis van Bree" userId="d1dd8c9d18fbc99f" providerId="LiveId" clId="{81D9EC2B-9542-44F9-9EAC-47A2A26CD1CB}" dt="2018-10-03T10:33:06.214" v="2065" actId="20577"/>
        <pc:sldMkLst>
          <pc:docMk/>
          <pc:sldMk cId="445152442" sldId="295"/>
        </pc:sldMkLst>
        <pc:spChg chg="mod">
          <ac:chgData name="Cornelis van Bree" userId="d1dd8c9d18fbc99f" providerId="LiveId" clId="{81D9EC2B-9542-44F9-9EAC-47A2A26CD1CB}" dt="2018-10-03T10:33:06.214" v="2065" actId="20577"/>
          <ac:spMkLst>
            <pc:docMk/>
            <pc:sldMk cId="445152442" sldId="295"/>
            <ac:spMk id="3" creationId="{38BC85A0-7576-41B5-835C-135A15272957}"/>
          </ac:spMkLst>
        </pc:spChg>
      </pc:sldChg>
      <pc:sldChg chg="modSp">
        <pc:chgData name="Cornelis van Bree" userId="d1dd8c9d18fbc99f" providerId="LiveId" clId="{81D9EC2B-9542-44F9-9EAC-47A2A26CD1CB}" dt="2018-10-03T10:15:35.351" v="1266" actId="20577"/>
        <pc:sldMkLst>
          <pc:docMk/>
          <pc:sldMk cId="4219531363" sldId="297"/>
        </pc:sldMkLst>
        <pc:spChg chg="mod">
          <ac:chgData name="Cornelis van Bree" userId="d1dd8c9d18fbc99f" providerId="LiveId" clId="{81D9EC2B-9542-44F9-9EAC-47A2A26CD1CB}" dt="2018-10-03T10:15:21.415" v="1260" actId="20577"/>
          <ac:spMkLst>
            <pc:docMk/>
            <pc:sldMk cId="4219531363" sldId="297"/>
            <ac:spMk id="2" creationId="{868F7243-BA14-4F0C-9CA5-D7B5962C71B7}"/>
          </ac:spMkLst>
        </pc:spChg>
        <pc:spChg chg="mod">
          <ac:chgData name="Cornelis van Bree" userId="d1dd8c9d18fbc99f" providerId="LiveId" clId="{81D9EC2B-9542-44F9-9EAC-47A2A26CD1CB}" dt="2018-10-03T10:15:35.351" v="1266" actId="20577"/>
          <ac:spMkLst>
            <pc:docMk/>
            <pc:sldMk cId="4219531363" sldId="297"/>
            <ac:spMk id="3" creationId="{0CC4D75E-E313-458D-9F6D-B1E6A34C3182}"/>
          </ac:spMkLst>
        </pc:spChg>
      </pc:sldChg>
      <pc:sldChg chg="modSp add">
        <pc:chgData name="Cornelis van Bree" userId="d1dd8c9d18fbc99f" providerId="LiveId" clId="{81D9EC2B-9542-44F9-9EAC-47A2A26CD1CB}" dt="2018-10-03T10:51:52.336" v="2908" actId="20577"/>
        <pc:sldMkLst>
          <pc:docMk/>
          <pc:sldMk cId="635091254" sldId="300"/>
        </pc:sldMkLst>
        <pc:spChg chg="mod">
          <ac:chgData name="Cornelis van Bree" userId="d1dd8c9d18fbc99f" providerId="LiveId" clId="{81D9EC2B-9542-44F9-9EAC-47A2A26CD1CB}" dt="2018-10-03T10:51:34.791" v="2907" actId="20577"/>
          <ac:spMkLst>
            <pc:docMk/>
            <pc:sldMk cId="635091254" sldId="300"/>
            <ac:spMk id="2" creationId="{F348FE12-9D3F-4C30-90AA-8281F96CE16B}"/>
          </ac:spMkLst>
        </pc:spChg>
        <pc:spChg chg="mod">
          <ac:chgData name="Cornelis van Bree" userId="d1dd8c9d18fbc99f" providerId="LiveId" clId="{81D9EC2B-9542-44F9-9EAC-47A2A26CD1CB}" dt="2018-10-03T10:51:52.336" v="2908" actId="20577"/>
          <ac:spMkLst>
            <pc:docMk/>
            <pc:sldMk cId="635091254" sldId="300"/>
            <ac:spMk id="3" creationId="{33A05C8D-688F-4F91-A235-C38571CDAC4B}"/>
          </ac:spMkLst>
        </pc:spChg>
      </pc:sldChg>
      <pc:sldChg chg="modSp add">
        <pc:chgData name="Cornelis van Bree" userId="d1dd8c9d18fbc99f" providerId="LiveId" clId="{81D9EC2B-9542-44F9-9EAC-47A2A26CD1CB}" dt="2018-10-03T10:50:48.356" v="2898" actId="20577"/>
        <pc:sldMkLst>
          <pc:docMk/>
          <pc:sldMk cId="3370812208" sldId="301"/>
        </pc:sldMkLst>
        <pc:spChg chg="mod">
          <ac:chgData name="Cornelis van Bree" userId="d1dd8c9d18fbc99f" providerId="LiveId" clId="{81D9EC2B-9542-44F9-9EAC-47A2A26CD1CB}" dt="2018-10-03T10:15:14.399" v="1258" actId="20577"/>
          <ac:spMkLst>
            <pc:docMk/>
            <pc:sldMk cId="3370812208" sldId="301"/>
            <ac:spMk id="2" creationId="{C80611AA-DCE6-4B27-8FE8-3C7D5F490411}"/>
          </ac:spMkLst>
        </pc:spChg>
        <pc:spChg chg="mod">
          <ac:chgData name="Cornelis van Bree" userId="d1dd8c9d18fbc99f" providerId="LiveId" clId="{81D9EC2B-9542-44F9-9EAC-47A2A26CD1CB}" dt="2018-10-03T10:50:48.356" v="2898" actId="20577"/>
          <ac:spMkLst>
            <pc:docMk/>
            <pc:sldMk cId="3370812208" sldId="301"/>
            <ac:spMk id="3" creationId="{05C906FA-56DF-4D84-B982-FE1C287580B5}"/>
          </ac:spMkLst>
        </pc:spChg>
      </pc:sldChg>
      <pc:sldChg chg="modSp add">
        <pc:chgData name="Cornelis van Bree" userId="d1dd8c9d18fbc99f" providerId="LiveId" clId="{81D9EC2B-9542-44F9-9EAC-47A2A26CD1CB}" dt="2018-10-03T10:27:22.019" v="1926" actId="114"/>
        <pc:sldMkLst>
          <pc:docMk/>
          <pc:sldMk cId="1887544018" sldId="302"/>
        </pc:sldMkLst>
        <pc:spChg chg="mod">
          <ac:chgData name="Cornelis van Bree" userId="d1dd8c9d18fbc99f" providerId="LiveId" clId="{81D9EC2B-9542-44F9-9EAC-47A2A26CD1CB}" dt="2018-10-03T10:20:49.296" v="1357" actId="313"/>
          <ac:spMkLst>
            <pc:docMk/>
            <pc:sldMk cId="1887544018" sldId="302"/>
            <ac:spMk id="2" creationId="{32FF418D-407F-480D-BA55-C4AD7975E83E}"/>
          </ac:spMkLst>
        </pc:spChg>
        <pc:spChg chg="mod">
          <ac:chgData name="Cornelis van Bree" userId="d1dd8c9d18fbc99f" providerId="LiveId" clId="{81D9EC2B-9542-44F9-9EAC-47A2A26CD1CB}" dt="2018-10-03T10:27:22.019" v="1926" actId="114"/>
          <ac:spMkLst>
            <pc:docMk/>
            <pc:sldMk cId="1887544018" sldId="302"/>
            <ac:spMk id="3" creationId="{AB303642-8D0B-4FAD-853E-359C4119CA72}"/>
          </ac:spMkLst>
        </pc:spChg>
      </pc:sldChg>
      <pc:sldChg chg="modSp add">
        <pc:chgData name="Cornelis van Bree" userId="d1dd8c9d18fbc99f" providerId="LiveId" clId="{81D9EC2B-9542-44F9-9EAC-47A2A26CD1CB}" dt="2018-10-03T10:47:49.355" v="2847" actId="20577"/>
        <pc:sldMkLst>
          <pc:docMk/>
          <pc:sldMk cId="507676271" sldId="304"/>
        </pc:sldMkLst>
        <pc:spChg chg="mod">
          <ac:chgData name="Cornelis van Bree" userId="d1dd8c9d18fbc99f" providerId="LiveId" clId="{81D9EC2B-9542-44F9-9EAC-47A2A26CD1CB}" dt="2018-10-03T10:43:04.484" v="2544" actId="20577"/>
          <ac:spMkLst>
            <pc:docMk/>
            <pc:sldMk cId="507676271" sldId="304"/>
            <ac:spMk id="2" creationId="{997D8888-F849-482F-BDEF-A3FE13D21C8E}"/>
          </ac:spMkLst>
        </pc:spChg>
        <pc:spChg chg="mod">
          <ac:chgData name="Cornelis van Bree" userId="d1dd8c9d18fbc99f" providerId="LiveId" clId="{81D9EC2B-9542-44F9-9EAC-47A2A26CD1CB}" dt="2018-10-03T10:47:49.355" v="2847" actId="20577"/>
          <ac:spMkLst>
            <pc:docMk/>
            <pc:sldMk cId="507676271" sldId="304"/>
            <ac:spMk id="3" creationId="{A84A4964-3B57-44F8-9639-F4F6C6265B4B}"/>
          </ac:spMkLst>
        </pc:spChg>
      </pc:sldChg>
      <pc:sldChg chg="modSp add">
        <pc:chgData name="Cornelis van Bree" userId="d1dd8c9d18fbc99f" providerId="LiveId" clId="{81D9EC2B-9542-44F9-9EAC-47A2A26CD1CB}" dt="2018-10-03T10:59:50.036" v="3528" actId="20577"/>
        <pc:sldMkLst>
          <pc:docMk/>
          <pc:sldMk cId="3959733730" sldId="305"/>
        </pc:sldMkLst>
        <pc:spChg chg="mod">
          <ac:chgData name="Cornelis van Bree" userId="d1dd8c9d18fbc99f" providerId="LiveId" clId="{81D9EC2B-9542-44F9-9EAC-47A2A26CD1CB}" dt="2018-10-03T10:52:51.848" v="2946" actId="20577"/>
          <ac:spMkLst>
            <pc:docMk/>
            <pc:sldMk cId="3959733730" sldId="305"/>
            <ac:spMk id="2" creationId="{AFEE678D-D3DB-413A-A383-7825058A4FE5}"/>
          </ac:spMkLst>
        </pc:spChg>
        <pc:spChg chg="mod">
          <ac:chgData name="Cornelis van Bree" userId="d1dd8c9d18fbc99f" providerId="LiveId" clId="{81D9EC2B-9542-44F9-9EAC-47A2A26CD1CB}" dt="2018-10-03T10:59:50.036" v="3528" actId="20577"/>
          <ac:spMkLst>
            <pc:docMk/>
            <pc:sldMk cId="3959733730" sldId="305"/>
            <ac:spMk id="3" creationId="{F2AAD84C-9487-418C-AF5D-206C350DEFFD}"/>
          </ac:spMkLst>
        </pc:spChg>
      </pc:sldChg>
    </pc:docChg>
  </pc:docChgLst>
  <pc:docChgLst>
    <pc:chgData name="Cornelis van Bree" userId="d1dd8c9d18fbc99f" providerId="LiveId" clId="{C004C571-B7C7-4C5E-9D20-B3154329FFE0}"/>
    <pc:docChg chg="undo custSel addSld modSld">
      <pc:chgData name="Cornelis van Bree" userId="d1dd8c9d18fbc99f" providerId="LiveId" clId="{C004C571-B7C7-4C5E-9D20-B3154329FFE0}" dt="2018-09-27T09:51:49.363" v="3632" actId="20577"/>
      <pc:docMkLst>
        <pc:docMk/>
      </pc:docMkLst>
      <pc:sldChg chg="modSp">
        <pc:chgData name="Cornelis van Bree" userId="d1dd8c9d18fbc99f" providerId="LiveId" clId="{C004C571-B7C7-4C5E-9D20-B3154329FFE0}" dt="2018-09-27T09:51:49.363" v="3632" actId="20577"/>
        <pc:sldMkLst>
          <pc:docMk/>
          <pc:sldMk cId="1537719325" sldId="257"/>
        </pc:sldMkLst>
        <pc:spChg chg="mod">
          <ac:chgData name="Cornelis van Bree" userId="d1dd8c9d18fbc99f" providerId="LiveId" clId="{C004C571-B7C7-4C5E-9D20-B3154329FFE0}" dt="2018-09-27T09:51:03.663" v="3577" actId="20577"/>
          <ac:spMkLst>
            <pc:docMk/>
            <pc:sldMk cId="1537719325" sldId="257"/>
            <ac:spMk id="2" creationId="{4CCD52BB-B646-4427-AF5D-E75ACC6B06A5}"/>
          </ac:spMkLst>
        </pc:spChg>
        <pc:spChg chg="mod">
          <ac:chgData name="Cornelis van Bree" userId="d1dd8c9d18fbc99f" providerId="LiveId" clId="{C004C571-B7C7-4C5E-9D20-B3154329FFE0}" dt="2018-09-27T09:51:49.363" v="3632" actId="20577"/>
          <ac:spMkLst>
            <pc:docMk/>
            <pc:sldMk cId="1537719325" sldId="257"/>
            <ac:spMk id="3" creationId="{CAC368EA-930B-4D1E-AACA-3D888FB5164D}"/>
          </ac:spMkLst>
        </pc:spChg>
      </pc:sldChg>
      <pc:sldChg chg="modSp">
        <pc:chgData name="Cornelis van Bree" userId="d1dd8c9d18fbc99f" providerId="LiveId" clId="{C004C571-B7C7-4C5E-9D20-B3154329FFE0}" dt="2018-09-27T09:50:58.414" v="3575" actId="20577"/>
        <pc:sldMkLst>
          <pc:docMk/>
          <pc:sldMk cId="1943553576" sldId="258"/>
        </pc:sldMkLst>
        <pc:spChg chg="mod">
          <ac:chgData name="Cornelis van Bree" userId="d1dd8c9d18fbc99f" providerId="LiveId" clId="{C004C571-B7C7-4C5E-9D20-B3154329FFE0}" dt="2018-09-27T09:50:58.414" v="3575" actId="20577"/>
          <ac:spMkLst>
            <pc:docMk/>
            <pc:sldMk cId="1943553576" sldId="258"/>
            <ac:spMk id="2" creationId="{6D44E5B9-3C1F-4E3B-B28C-016F4D37F9A0}"/>
          </ac:spMkLst>
        </pc:spChg>
      </pc:sldChg>
      <pc:sldChg chg="modSp">
        <pc:chgData name="Cornelis van Bree" userId="d1dd8c9d18fbc99f" providerId="LiveId" clId="{C004C571-B7C7-4C5E-9D20-B3154329FFE0}" dt="2018-09-27T09:49:56.545" v="3557" actId="20577"/>
        <pc:sldMkLst>
          <pc:docMk/>
          <pc:sldMk cId="1534804991" sldId="259"/>
        </pc:sldMkLst>
        <pc:spChg chg="mod">
          <ac:chgData name="Cornelis van Bree" userId="d1dd8c9d18fbc99f" providerId="LiveId" clId="{C004C571-B7C7-4C5E-9D20-B3154329FFE0}" dt="2018-09-27T09:49:56.545" v="3557" actId="20577"/>
          <ac:spMkLst>
            <pc:docMk/>
            <pc:sldMk cId="1534804991" sldId="259"/>
            <ac:spMk id="2" creationId="{A1D5164E-D57F-4BFC-9B04-6F1C3FA4C231}"/>
          </ac:spMkLst>
        </pc:spChg>
      </pc:sldChg>
      <pc:sldChg chg="modSp">
        <pc:chgData name="Cornelis van Bree" userId="d1dd8c9d18fbc99f" providerId="LiveId" clId="{C004C571-B7C7-4C5E-9D20-B3154329FFE0}" dt="2018-09-27T09:50:42.415" v="3571" actId="20577"/>
        <pc:sldMkLst>
          <pc:docMk/>
          <pc:sldMk cId="4074013487" sldId="260"/>
        </pc:sldMkLst>
        <pc:spChg chg="mod">
          <ac:chgData name="Cornelis van Bree" userId="d1dd8c9d18fbc99f" providerId="LiveId" clId="{C004C571-B7C7-4C5E-9D20-B3154329FFE0}" dt="2018-09-27T09:50:42.415" v="3571" actId="20577"/>
          <ac:spMkLst>
            <pc:docMk/>
            <pc:sldMk cId="4074013487" sldId="260"/>
            <ac:spMk id="2" creationId="{9A017640-7813-40AE-8BFB-3AE77B003D93}"/>
          </ac:spMkLst>
        </pc:spChg>
      </pc:sldChg>
      <pc:sldChg chg="modSp">
        <pc:chgData name="Cornelis van Bree" userId="d1dd8c9d18fbc99f" providerId="LiveId" clId="{C004C571-B7C7-4C5E-9D20-B3154329FFE0}" dt="2018-09-27T09:50:37.181" v="3569" actId="20577"/>
        <pc:sldMkLst>
          <pc:docMk/>
          <pc:sldMk cId="4257008352" sldId="261"/>
        </pc:sldMkLst>
        <pc:spChg chg="mod">
          <ac:chgData name="Cornelis van Bree" userId="d1dd8c9d18fbc99f" providerId="LiveId" clId="{C004C571-B7C7-4C5E-9D20-B3154329FFE0}" dt="2018-09-27T09:50:37.181" v="3569" actId="20577"/>
          <ac:spMkLst>
            <pc:docMk/>
            <pc:sldMk cId="4257008352" sldId="261"/>
            <ac:spMk id="2" creationId="{6210E1B9-9190-4C41-84A2-3A34FFCCB125}"/>
          </ac:spMkLst>
        </pc:spChg>
      </pc:sldChg>
      <pc:sldChg chg="modSp">
        <pc:chgData name="Cornelis van Bree" userId="d1dd8c9d18fbc99f" providerId="LiveId" clId="{C004C571-B7C7-4C5E-9D20-B3154329FFE0}" dt="2018-09-27T09:50:31.572" v="3567" actId="20577"/>
        <pc:sldMkLst>
          <pc:docMk/>
          <pc:sldMk cId="3208593035" sldId="262"/>
        </pc:sldMkLst>
        <pc:spChg chg="mod">
          <ac:chgData name="Cornelis van Bree" userId="d1dd8c9d18fbc99f" providerId="LiveId" clId="{C004C571-B7C7-4C5E-9D20-B3154329FFE0}" dt="2018-09-27T09:50:31.572" v="3567" actId="20577"/>
          <ac:spMkLst>
            <pc:docMk/>
            <pc:sldMk cId="3208593035" sldId="262"/>
            <ac:spMk id="2" creationId="{7ACA0B8D-50E9-435E-9EBD-EDC9264CD841}"/>
          </ac:spMkLst>
        </pc:spChg>
      </pc:sldChg>
      <pc:sldChg chg="modSp">
        <pc:chgData name="Cornelis van Bree" userId="d1dd8c9d18fbc99f" providerId="LiveId" clId="{C004C571-B7C7-4C5E-9D20-B3154329FFE0}" dt="2018-09-27T09:50:21.994" v="3565" actId="20577"/>
        <pc:sldMkLst>
          <pc:docMk/>
          <pc:sldMk cId="848019045" sldId="263"/>
        </pc:sldMkLst>
        <pc:spChg chg="mod">
          <ac:chgData name="Cornelis van Bree" userId="d1dd8c9d18fbc99f" providerId="LiveId" clId="{C004C571-B7C7-4C5E-9D20-B3154329FFE0}" dt="2018-09-27T09:50:21.994" v="3565" actId="20577"/>
          <ac:spMkLst>
            <pc:docMk/>
            <pc:sldMk cId="848019045" sldId="263"/>
            <ac:spMk id="2" creationId="{2089E25F-BA4C-48AE-B8F6-4AED81DB9DF1}"/>
          </ac:spMkLst>
        </pc:spChg>
      </pc:sldChg>
      <pc:sldChg chg="modSp">
        <pc:chgData name="Cornelis van Bree" userId="d1dd8c9d18fbc99f" providerId="LiveId" clId="{C004C571-B7C7-4C5E-9D20-B3154329FFE0}" dt="2018-09-27T09:50:14.229" v="3563" actId="20577"/>
        <pc:sldMkLst>
          <pc:docMk/>
          <pc:sldMk cId="3359647393" sldId="264"/>
        </pc:sldMkLst>
        <pc:spChg chg="mod">
          <ac:chgData name="Cornelis van Bree" userId="d1dd8c9d18fbc99f" providerId="LiveId" clId="{C004C571-B7C7-4C5E-9D20-B3154329FFE0}" dt="2018-09-27T09:50:14.229" v="3563" actId="20577"/>
          <ac:spMkLst>
            <pc:docMk/>
            <pc:sldMk cId="3359647393" sldId="264"/>
            <ac:spMk id="2" creationId="{0186C39D-6E76-47A7-A325-0C9DF48845C3}"/>
          </ac:spMkLst>
        </pc:spChg>
      </pc:sldChg>
      <pc:sldChg chg="modSp">
        <pc:chgData name="Cornelis van Bree" userId="d1dd8c9d18fbc99f" providerId="LiveId" clId="{C004C571-B7C7-4C5E-9D20-B3154329FFE0}" dt="2018-09-27T09:50:02.545" v="3559" actId="20577"/>
        <pc:sldMkLst>
          <pc:docMk/>
          <pc:sldMk cId="2732478040" sldId="265"/>
        </pc:sldMkLst>
        <pc:spChg chg="mod">
          <ac:chgData name="Cornelis van Bree" userId="d1dd8c9d18fbc99f" providerId="LiveId" clId="{C004C571-B7C7-4C5E-9D20-B3154329FFE0}" dt="2018-09-27T09:50:02.545" v="3559" actId="20577"/>
          <ac:spMkLst>
            <pc:docMk/>
            <pc:sldMk cId="2732478040" sldId="265"/>
            <ac:spMk id="2" creationId="{C918C117-BBEE-4A4D-AF3F-AC94F3FE0833}"/>
          </ac:spMkLst>
        </pc:spChg>
      </pc:sldChg>
      <pc:sldChg chg="modSp">
        <pc:chgData name="Cornelis van Bree" userId="d1dd8c9d18fbc99f" providerId="LiveId" clId="{C004C571-B7C7-4C5E-9D20-B3154329FFE0}" dt="2018-09-27T09:50:08.980" v="3561" actId="20577"/>
        <pc:sldMkLst>
          <pc:docMk/>
          <pc:sldMk cId="314253168" sldId="266"/>
        </pc:sldMkLst>
        <pc:spChg chg="mod">
          <ac:chgData name="Cornelis van Bree" userId="d1dd8c9d18fbc99f" providerId="LiveId" clId="{C004C571-B7C7-4C5E-9D20-B3154329FFE0}" dt="2018-09-27T09:50:08.980" v="3561" actId="20577"/>
          <ac:spMkLst>
            <pc:docMk/>
            <pc:sldMk cId="314253168" sldId="266"/>
            <ac:spMk id="2" creationId="{6DD6E5FA-68BE-44AB-97B6-D4720CCA7896}"/>
          </ac:spMkLst>
        </pc:spChg>
      </pc:sldChg>
      <pc:sldChg chg="modSp">
        <pc:chgData name="Cornelis van Bree" userId="d1dd8c9d18fbc99f" providerId="LiveId" clId="{C004C571-B7C7-4C5E-9D20-B3154329FFE0}" dt="2018-09-27T09:50:47.664" v="3573" actId="20577"/>
        <pc:sldMkLst>
          <pc:docMk/>
          <pc:sldMk cId="218154961" sldId="267"/>
        </pc:sldMkLst>
        <pc:spChg chg="mod">
          <ac:chgData name="Cornelis van Bree" userId="d1dd8c9d18fbc99f" providerId="LiveId" clId="{C004C571-B7C7-4C5E-9D20-B3154329FFE0}" dt="2018-09-27T09:50:47.664" v="3573" actId="20577"/>
          <ac:spMkLst>
            <pc:docMk/>
            <pc:sldMk cId="218154961" sldId="267"/>
            <ac:spMk id="2" creationId="{B5ECA2F2-1341-4914-A8CF-950C4F50DCAA}"/>
          </ac:spMkLst>
        </pc:spChg>
      </pc:sldChg>
      <pc:sldChg chg="modSp">
        <pc:chgData name="Cornelis van Bree" userId="d1dd8c9d18fbc99f" providerId="LiveId" clId="{C004C571-B7C7-4C5E-9D20-B3154329FFE0}" dt="2018-09-27T09:49:46.624" v="3555" actId="20577"/>
        <pc:sldMkLst>
          <pc:docMk/>
          <pc:sldMk cId="518227402" sldId="268"/>
        </pc:sldMkLst>
        <pc:spChg chg="mod">
          <ac:chgData name="Cornelis van Bree" userId="d1dd8c9d18fbc99f" providerId="LiveId" clId="{C004C571-B7C7-4C5E-9D20-B3154329FFE0}" dt="2018-09-27T09:49:46.624" v="3555" actId="20577"/>
          <ac:spMkLst>
            <pc:docMk/>
            <pc:sldMk cId="518227402" sldId="268"/>
            <ac:spMk id="2" creationId="{80855FF9-C6DC-4180-BA3E-48DDF00830D4}"/>
          </ac:spMkLst>
        </pc:spChg>
      </pc:sldChg>
      <pc:sldChg chg="modSp">
        <pc:chgData name="Cornelis van Bree" userId="d1dd8c9d18fbc99f" providerId="LiveId" clId="{C004C571-B7C7-4C5E-9D20-B3154329FFE0}" dt="2018-09-27T09:48:58.987" v="3541" actId="20577"/>
        <pc:sldMkLst>
          <pc:docMk/>
          <pc:sldMk cId="182486713" sldId="269"/>
        </pc:sldMkLst>
        <pc:spChg chg="mod">
          <ac:chgData name="Cornelis van Bree" userId="d1dd8c9d18fbc99f" providerId="LiveId" clId="{C004C571-B7C7-4C5E-9D20-B3154329FFE0}" dt="2018-09-27T09:48:58.987" v="3541" actId="20577"/>
          <ac:spMkLst>
            <pc:docMk/>
            <pc:sldMk cId="182486713" sldId="269"/>
            <ac:spMk id="2" creationId="{C5B83FEB-3FAB-40B6-BD03-9C69221473F8}"/>
          </ac:spMkLst>
        </pc:spChg>
      </pc:sldChg>
      <pc:sldChg chg="modSp">
        <pc:chgData name="Cornelis van Bree" userId="d1dd8c9d18fbc99f" providerId="LiveId" clId="{C004C571-B7C7-4C5E-9D20-B3154329FFE0}" dt="2018-09-27T09:49:39.593" v="3553" actId="20577"/>
        <pc:sldMkLst>
          <pc:docMk/>
          <pc:sldMk cId="3879794047" sldId="270"/>
        </pc:sldMkLst>
        <pc:spChg chg="mod">
          <ac:chgData name="Cornelis van Bree" userId="d1dd8c9d18fbc99f" providerId="LiveId" clId="{C004C571-B7C7-4C5E-9D20-B3154329FFE0}" dt="2018-09-27T09:49:39.593" v="3553" actId="20577"/>
          <ac:spMkLst>
            <pc:docMk/>
            <pc:sldMk cId="3879794047" sldId="270"/>
            <ac:spMk id="2" creationId="{3C8FE2F4-19FE-4C57-9FDC-9C5D35A2A762}"/>
          </ac:spMkLst>
        </pc:spChg>
      </pc:sldChg>
      <pc:sldChg chg="modSp">
        <pc:chgData name="Cornelis van Bree" userId="d1dd8c9d18fbc99f" providerId="LiveId" clId="{C004C571-B7C7-4C5E-9D20-B3154329FFE0}" dt="2018-09-27T09:49:28.953" v="3549" actId="20577"/>
        <pc:sldMkLst>
          <pc:docMk/>
          <pc:sldMk cId="4255881188" sldId="271"/>
        </pc:sldMkLst>
        <pc:spChg chg="mod">
          <ac:chgData name="Cornelis van Bree" userId="d1dd8c9d18fbc99f" providerId="LiveId" clId="{C004C571-B7C7-4C5E-9D20-B3154329FFE0}" dt="2018-09-27T09:49:28.953" v="3549" actId="20577"/>
          <ac:spMkLst>
            <pc:docMk/>
            <pc:sldMk cId="4255881188" sldId="271"/>
            <ac:spMk id="2" creationId="{FA5EBBBC-98E4-4163-8859-F907B8AC65EA}"/>
          </ac:spMkLst>
        </pc:spChg>
      </pc:sldChg>
      <pc:sldChg chg="modSp">
        <pc:chgData name="Cornelis van Bree" userId="d1dd8c9d18fbc99f" providerId="LiveId" clId="{C004C571-B7C7-4C5E-9D20-B3154329FFE0}" dt="2018-09-27T09:48:49.362" v="3539" actId="20577"/>
        <pc:sldMkLst>
          <pc:docMk/>
          <pc:sldMk cId="76214390" sldId="272"/>
        </pc:sldMkLst>
        <pc:spChg chg="mod">
          <ac:chgData name="Cornelis van Bree" userId="d1dd8c9d18fbc99f" providerId="LiveId" clId="{C004C571-B7C7-4C5E-9D20-B3154329FFE0}" dt="2018-09-27T09:48:49.362" v="3539" actId="20577"/>
          <ac:spMkLst>
            <pc:docMk/>
            <pc:sldMk cId="76214390" sldId="272"/>
            <ac:spMk id="2" creationId="{AC8488B5-D363-48BC-971B-999B4FD7D34A}"/>
          </ac:spMkLst>
        </pc:spChg>
      </pc:sldChg>
      <pc:sldChg chg="modSp">
        <pc:chgData name="Cornelis van Bree" userId="d1dd8c9d18fbc99f" providerId="LiveId" clId="{C004C571-B7C7-4C5E-9D20-B3154329FFE0}" dt="2018-09-27T09:49:19.626" v="3547" actId="20577"/>
        <pc:sldMkLst>
          <pc:docMk/>
          <pc:sldMk cId="2261329264" sldId="274"/>
        </pc:sldMkLst>
        <pc:spChg chg="mod">
          <ac:chgData name="Cornelis van Bree" userId="d1dd8c9d18fbc99f" providerId="LiveId" clId="{C004C571-B7C7-4C5E-9D20-B3154329FFE0}" dt="2018-09-27T09:49:19.626" v="3547" actId="20577"/>
          <ac:spMkLst>
            <pc:docMk/>
            <pc:sldMk cId="2261329264" sldId="274"/>
            <ac:spMk id="2" creationId="{B1521EA5-9E72-4DF7-B60B-C22A9D208EA2}"/>
          </ac:spMkLst>
        </pc:spChg>
      </pc:sldChg>
      <pc:sldChg chg="modSp">
        <pc:chgData name="Cornelis van Bree" userId="d1dd8c9d18fbc99f" providerId="LiveId" clId="{C004C571-B7C7-4C5E-9D20-B3154329FFE0}" dt="2018-09-27T09:49:05.627" v="3543" actId="20577"/>
        <pc:sldMkLst>
          <pc:docMk/>
          <pc:sldMk cId="4101795377" sldId="275"/>
        </pc:sldMkLst>
        <pc:spChg chg="mod">
          <ac:chgData name="Cornelis van Bree" userId="d1dd8c9d18fbc99f" providerId="LiveId" clId="{C004C571-B7C7-4C5E-9D20-B3154329FFE0}" dt="2018-09-27T09:49:05.627" v="3543" actId="20577"/>
          <ac:spMkLst>
            <pc:docMk/>
            <pc:sldMk cId="4101795377" sldId="275"/>
            <ac:spMk id="2" creationId="{613DB259-A6EB-4650-9161-854132E0275E}"/>
          </ac:spMkLst>
        </pc:spChg>
      </pc:sldChg>
      <pc:sldChg chg="modSp">
        <pc:chgData name="Cornelis van Bree" userId="d1dd8c9d18fbc99f" providerId="LiveId" clId="{C004C571-B7C7-4C5E-9D20-B3154329FFE0}" dt="2018-09-27T09:48:34.770" v="3535" actId="20577"/>
        <pc:sldMkLst>
          <pc:docMk/>
          <pc:sldMk cId="2412985229" sldId="276"/>
        </pc:sldMkLst>
        <pc:spChg chg="mod">
          <ac:chgData name="Cornelis van Bree" userId="d1dd8c9d18fbc99f" providerId="LiveId" clId="{C004C571-B7C7-4C5E-9D20-B3154329FFE0}" dt="2018-09-27T09:48:34.770" v="3535" actId="20577"/>
          <ac:spMkLst>
            <pc:docMk/>
            <pc:sldMk cId="2412985229" sldId="276"/>
            <ac:spMk id="2" creationId="{FE3D970A-AE76-4F13-9033-892F2D5DA3FD}"/>
          </ac:spMkLst>
        </pc:spChg>
      </pc:sldChg>
      <pc:sldChg chg="modSp">
        <pc:chgData name="Cornelis van Bree" userId="d1dd8c9d18fbc99f" providerId="LiveId" clId="{C004C571-B7C7-4C5E-9D20-B3154329FFE0}" dt="2018-09-27T09:49:13.611" v="3545" actId="20577"/>
        <pc:sldMkLst>
          <pc:docMk/>
          <pc:sldMk cId="4235665819" sldId="277"/>
        </pc:sldMkLst>
        <pc:spChg chg="mod">
          <ac:chgData name="Cornelis van Bree" userId="d1dd8c9d18fbc99f" providerId="LiveId" clId="{C004C571-B7C7-4C5E-9D20-B3154329FFE0}" dt="2018-09-27T09:49:13.611" v="3545" actId="20577"/>
          <ac:spMkLst>
            <pc:docMk/>
            <pc:sldMk cId="4235665819" sldId="277"/>
            <ac:spMk id="2" creationId="{2A0C1480-B2D2-48F0-AF8A-5A7312D46695}"/>
          </ac:spMkLst>
        </pc:spChg>
      </pc:sldChg>
      <pc:sldChg chg="modSp">
        <pc:chgData name="Cornelis van Bree" userId="d1dd8c9d18fbc99f" providerId="LiveId" clId="{C004C571-B7C7-4C5E-9D20-B3154329FFE0}" dt="2018-09-27T09:49:34.625" v="3551" actId="20577"/>
        <pc:sldMkLst>
          <pc:docMk/>
          <pc:sldMk cId="2265106538" sldId="278"/>
        </pc:sldMkLst>
        <pc:spChg chg="mod">
          <ac:chgData name="Cornelis van Bree" userId="d1dd8c9d18fbc99f" providerId="LiveId" clId="{C004C571-B7C7-4C5E-9D20-B3154329FFE0}" dt="2018-09-27T09:49:34.625" v="3551" actId="20577"/>
          <ac:spMkLst>
            <pc:docMk/>
            <pc:sldMk cId="2265106538" sldId="278"/>
            <ac:spMk id="2" creationId="{0A3D93D1-5E82-494A-8B57-4E941B86B4D7}"/>
          </ac:spMkLst>
        </pc:spChg>
      </pc:sldChg>
      <pc:sldChg chg="modSp">
        <pc:chgData name="Cornelis van Bree" userId="d1dd8c9d18fbc99f" providerId="LiveId" clId="{C004C571-B7C7-4C5E-9D20-B3154329FFE0}" dt="2018-09-27T09:48:25.348" v="3533" actId="20577"/>
        <pc:sldMkLst>
          <pc:docMk/>
          <pc:sldMk cId="880408440" sldId="279"/>
        </pc:sldMkLst>
        <pc:spChg chg="mod">
          <ac:chgData name="Cornelis van Bree" userId="d1dd8c9d18fbc99f" providerId="LiveId" clId="{C004C571-B7C7-4C5E-9D20-B3154329FFE0}" dt="2018-09-27T09:48:25.348" v="3533" actId="20577"/>
          <ac:spMkLst>
            <pc:docMk/>
            <pc:sldMk cId="880408440" sldId="279"/>
            <ac:spMk id="2" creationId="{1B2F24CD-AA38-4E02-9C4D-55E32CA84191}"/>
          </ac:spMkLst>
        </pc:spChg>
      </pc:sldChg>
      <pc:sldChg chg="modSp">
        <pc:chgData name="Cornelis van Bree" userId="d1dd8c9d18fbc99f" providerId="LiveId" clId="{C004C571-B7C7-4C5E-9D20-B3154329FFE0}" dt="2018-09-27T09:48:17.286" v="3531" actId="20577"/>
        <pc:sldMkLst>
          <pc:docMk/>
          <pc:sldMk cId="2874396020" sldId="280"/>
        </pc:sldMkLst>
        <pc:spChg chg="mod">
          <ac:chgData name="Cornelis van Bree" userId="d1dd8c9d18fbc99f" providerId="LiveId" clId="{C004C571-B7C7-4C5E-9D20-B3154329FFE0}" dt="2018-09-27T09:48:17.286" v="3531" actId="20577"/>
          <ac:spMkLst>
            <pc:docMk/>
            <pc:sldMk cId="2874396020" sldId="280"/>
            <ac:spMk id="2" creationId="{FE3B164C-5DF9-4532-95A9-85EBB8319E02}"/>
          </ac:spMkLst>
        </pc:spChg>
      </pc:sldChg>
      <pc:sldChg chg="modSp">
        <pc:chgData name="Cornelis van Bree" userId="d1dd8c9d18fbc99f" providerId="LiveId" clId="{C004C571-B7C7-4C5E-9D20-B3154329FFE0}" dt="2018-09-27T09:29:56.345" v="2496" actId="20577"/>
        <pc:sldMkLst>
          <pc:docMk/>
          <pc:sldMk cId="1943266038" sldId="281"/>
        </pc:sldMkLst>
        <pc:spChg chg="mod">
          <ac:chgData name="Cornelis van Bree" userId="d1dd8c9d18fbc99f" providerId="LiveId" clId="{C004C571-B7C7-4C5E-9D20-B3154329FFE0}" dt="2018-09-27T09:29:56.345" v="2496" actId="20577"/>
          <ac:spMkLst>
            <pc:docMk/>
            <pc:sldMk cId="1943266038" sldId="281"/>
            <ac:spMk id="2" creationId="{7A59FF1B-A058-4C02-A2BC-88ACBC58E0F2}"/>
          </ac:spMkLst>
        </pc:spChg>
      </pc:sldChg>
      <pc:sldChg chg="modSp">
        <pc:chgData name="Cornelis van Bree" userId="d1dd8c9d18fbc99f" providerId="LiveId" clId="{C004C571-B7C7-4C5E-9D20-B3154329FFE0}" dt="2018-09-27T09:29:44.659" v="2494" actId="20577"/>
        <pc:sldMkLst>
          <pc:docMk/>
          <pc:sldMk cId="1497337433" sldId="282"/>
        </pc:sldMkLst>
        <pc:spChg chg="mod">
          <ac:chgData name="Cornelis van Bree" userId="d1dd8c9d18fbc99f" providerId="LiveId" clId="{C004C571-B7C7-4C5E-9D20-B3154329FFE0}" dt="2018-09-27T09:29:44.659" v="2494" actId="20577"/>
          <ac:spMkLst>
            <pc:docMk/>
            <pc:sldMk cId="1497337433" sldId="282"/>
            <ac:spMk id="2" creationId="{B203DDB8-9B82-463A-8B90-0E8513E805A2}"/>
          </ac:spMkLst>
        </pc:spChg>
      </pc:sldChg>
      <pc:sldChg chg="modSp">
        <pc:chgData name="Cornelis van Bree" userId="d1dd8c9d18fbc99f" providerId="LiveId" clId="{C004C571-B7C7-4C5E-9D20-B3154329FFE0}" dt="2018-09-27T09:29:36.878" v="2492" actId="20577"/>
        <pc:sldMkLst>
          <pc:docMk/>
          <pc:sldMk cId="3243144244" sldId="283"/>
        </pc:sldMkLst>
        <pc:spChg chg="mod">
          <ac:chgData name="Cornelis van Bree" userId="d1dd8c9d18fbc99f" providerId="LiveId" clId="{C004C571-B7C7-4C5E-9D20-B3154329FFE0}" dt="2018-09-27T09:29:36.878" v="2492" actId="20577"/>
          <ac:spMkLst>
            <pc:docMk/>
            <pc:sldMk cId="3243144244" sldId="283"/>
            <ac:spMk id="2" creationId="{01927D7C-40D0-4A95-BDC5-D7B4D4BB1A32}"/>
          </ac:spMkLst>
        </pc:spChg>
      </pc:sldChg>
      <pc:sldChg chg="modSp">
        <pc:chgData name="Cornelis van Bree" userId="d1dd8c9d18fbc99f" providerId="LiveId" clId="{C004C571-B7C7-4C5E-9D20-B3154329FFE0}" dt="2018-09-27T09:48:43.441" v="3537" actId="20577"/>
        <pc:sldMkLst>
          <pc:docMk/>
          <pc:sldMk cId="2283248807" sldId="286"/>
        </pc:sldMkLst>
        <pc:spChg chg="mod">
          <ac:chgData name="Cornelis van Bree" userId="d1dd8c9d18fbc99f" providerId="LiveId" clId="{C004C571-B7C7-4C5E-9D20-B3154329FFE0}" dt="2018-09-27T09:48:43.441" v="3537" actId="20577"/>
          <ac:spMkLst>
            <pc:docMk/>
            <pc:sldMk cId="2283248807" sldId="286"/>
            <ac:spMk id="2" creationId="{35F00EE4-E551-4B7C-BB50-DBD98D999B18}"/>
          </ac:spMkLst>
        </pc:spChg>
      </pc:sldChg>
      <pc:sldChg chg="modSp">
        <pc:chgData name="Cornelis van Bree" userId="d1dd8c9d18fbc99f" providerId="LiveId" clId="{C004C571-B7C7-4C5E-9D20-B3154329FFE0}" dt="2018-09-27T09:48:11.037" v="3529" actId="20577"/>
        <pc:sldMkLst>
          <pc:docMk/>
          <pc:sldMk cId="2374008038" sldId="287"/>
        </pc:sldMkLst>
        <pc:spChg chg="mod">
          <ac:chgData name="Cornelis van Bree" userId="d1dd8c9d18fbc99f" providerId="LiveId" clId="{C004C571-B7C7-4C5E-9D20-B3154329FFE0}" dt="2018-09-27T09:48:11.037" v="3529" actId="20577"/>
          <ac:spMkLst>
            <pc:docMk/>
            <pc:sldMk cId="2374008038" sldId="287"/>
            <ac:spMk id="2" creationId="{1607AEEA-879A-4ACD-BF6B-C85F42E3FEBC}"/>
          </ac:spMkLst>
        </pc:spChg>
      </pc:sldChg>
      <pc:sldChg chg="modSp add">
        <pc:chgData name="Cornelis van Bree" userId="d1dd8c9d18fbc99f" providerId="LiveId" clId="{C004C571-B7C7-4C5E-9D20-B3154329FFE0}" dt="2018-09-27T09:30:44.300" v="2550" actId="20577"/>
        <pc:sldMkLst>
          <pc:docMk/>
          <pc:sldMk cId="445152442" sldId="295"/>
        </pc:sldMkLst>
        <pc:spChg chg="mod">
          <ac:chgData name="Cornelis van Bree" userId="d1dd8c9d18fbc99f" providerId="LiveId" clId="{C004C571-B7C7-4C5E-9D20-B3154329FFE0}" dt="2018-09-27T09:05:33.245" v="1029" actId="20577"/>
          <ac:spMkLst>
            <pc:docMk/>
            <pc:sldMk cId="445152442" sldId="295"/>
            <ac:spMk id="2" creationId="{DF73F4E9-EF10-4039-99A9-67232EDD8680}"/>
          </ac:spMkLst>
        </pc:spChg>
        <pc:spChg chg="mod">
          <ac:chgData name="Cornelis van Bree" userId="d1dd8c9d18fbc99f" providerId="LiveId" clId="{C004C571-B7C7-4C5E-9D20-B3154329FFE0}" dt="2018-09-27T09:30:44.300" v="2550" actId="20577"/>
          <ac:spMkLst>
            <pc:docMk/>
            <pc:sldMk cId="445152442" sldId="295"/>
            <ac:spMk id="3" creationId="{38BC85A0-7576-41B5-835C-135A15272957}"/>
          </ac:spMkLst>
        </pc:spChg>
      </pc:sldChg>
      <pc:sldChg chg="modSp add">
        <pc:chgData name="Cornelis van Bree" userId="d1dd8c9d18fbc99f" providerId="LiveId" clId="{C004C571-B7C7-4C5E-9D20-B3154329FFE0}" dt="2018-09-27T09:04:25.109" v="984" actId="20577"/>
        <pc:sldMkLst>
          <pc:docMk/>
          <pc:sldMk cId="3825622021" sldId="296"/>
        </pc:sldMkLst>
        <pc:spChg chg="mod">
          <ac:chgData name="Cornelis van Bree" userId="d1dd8c9d18fbc99f" providerId="LiveId" clId="{C004C571-B7C7-4C5E-9D20-B3154329FFE0}" dt="2018-09-27T08:52:23.819" v="250" actId="20577"/>
          <ac:spMkLst>
            <pc:docMk/>
            <pc:sldMk cId="3825622021" sldId="296"/>
            <ac:spMk id="2" creationId="{8D9B85B1-0B5F-4845-BB21-EE39B24F2F51}"/>
          </ac:spMkLst>
        </pc:spChg>
        <pc:spChg chg="mod">
          <ac:chgData name="Cornelis van Bree" userId="d1dd8c9d18fbc99f" providerId="LiveId" clId="{C004C571-B7C7-4C5E-9D20-B3154329FFE0}" dt="2018-09-27T09:04:25.109" v="984" actId="20577"/>
          <ac:spMkLst>
            <pc:docMk/>
            <pc:sldMk cId="3825622021" sldId="296"/>
            <ac:spMk id="3" creationId="{CC79BB05-4439-4848-93DB-E36347EEA831}"/>
          </ac:spMkLst>
        </pc:spChg>
      </pc:sldChg>
      <pc:sldChg chg="modSp add">
        <pc:chgData name="Cornelis van Bree" userId="d1dd8c9d18fbc99f" providerId="LiveId" clId="{C004C571-B7C7-4C5E-9D20-B3154329FFE0}" dt="2018-09-27T09:47:19.603" v="3527" actId="20577"/>
        <pc:sldMkLst>
          <pc:docMk/>
          <pc:sldMk cId="4219531363" sldId="297"/>
        </pc:sldMkLst>
        <pc:spChg chg="mod">
          <ac:chgData name="Cornelis van Bree" userId="d1dd8c9d18fbc99f" providerId="LiveId" clId="{C004C571-B7C7-4C5E-9D20-B3154329FFE0}" dt="2018-09-27T09:17:13.182" v="1777" actId="20577"/>
          <ac:spMkLst>
            <pc:docMk/>
            <pc:sldMk cId="4219531363" sldId="297"/>
            <ac:spMk id="2" creationId="{868F7243-BA14-4F0C-9CA5-D7B5962C71B7}"/>
          </ac:spMkLst>
        </pc:spChg>
        <pc:spChg chg="mod">
          <ac:chgData name="Cornelis van Bree" userId="d1dd8c9d18fbc99f" providerId="LiveId" clId="{C004C571-B7C7-4C5E-9D20-B3154329FFE0}" dt="2018-09-27T09:47:19.603" v="3527" actId="20577"/>
          <ac:spMkLst>
            <pc:docMk/>
            <pc:sldMk cId="4219531363" sldId="297"/>
            <ac:spMk id="3" creationId="{0CC4D75E-E313-458D-9F6D-B1E6A34C3182}"/>
          </ac:spMkLst>
        </pc:spChg>
      </pc:sldChg>
      <pc:sldChg chg="modSp add">
        <pc:chgData name="Cornelis van Bree" userId="d1dd8c9d18fbc99f" providerId="LiveId" clId="{C004C571-B7C7-4C5E-9D20-B3154329FFE0}" dt="2018-09-27T09:45:14.534" v="3457" actId="114"/>
        <pc:sldMkLst>
          <pc:docMk/>
          <pc:sldMk cId="3339260642" sldId="298"/>
        </pc:sldMkLst>
        <pc:spChg chg="mod">
          <ac:chgData name="Cornelis van Bree" userId="d1dd8c9d18fbc99f" providerId="LiveId" clId="{C004C571-B7C7-4C5E-9D20-B3154329FFE0}" dt="2018-09-27T09:32:05.060" v="2594" actId="20577"/>
          <ac:spMkLst>
            <pc:docMk/>
            <pc:sldMk cId="3339260642" sldId="298"/>
            <ac:spMk id="2" creationId="{E1176DDD-9A6B-429B-AB02-BF9C54B94A04}"/>
          </ac:spMkLst>
        </pc:spChg>
        <pc:spChg chg="mod">
          <ac:chgData name="Cornelis van Bree" userId="d1dd8c9d18fbc99f" providerId="LiveId" clId="{C004C571-B7C7-4C5E-9D20-B3154329FFE0}" dt="2018-09-27T09:45:14.534" v="3457" actId="114"/>
          <ac:spMkLst>
            <pc:docMk/>
            <pc:sldMk cId="3339260642" sldId="298"/>
            <ac:spMk id="3" creationId="{8FBFCBAF-CB30-424B-9F0A-83AD40EAA2CD}"/>
          </ac:spMkLst>
        </pc:spChg>
      </pc:sldChg>
    </pc:docChg>
  </pc:docChgLst>
  <pc:docChgLst>
    <pc:chgData name="Cornelis van Bree" userId="d1dd8c9d18fbc99f" providerId="LiveId" clId="{5725F0C4-D2A4-407F-B4CD-CB4ECFB5F62E}"/>
    <pc:docChg chg="custSel addSld modSld">
      <pc:chgData name="Cornelis van Bree" userId="d1dd8c9d18fbc99f" providerId="LiveId" clId="{5725F0C4-D2A4-407F-B4CD-CB4ECFB5F62E}" dt="2018-09-26T13:47:37.168" v="5091" actId="20577"/>
      <pc:docMkLst>
        <pc:docMk/>
      </pc:docMkLst>
      <pc:sldChg chg="modTransition">
        <pc:chgData name="Cornelis van Bree" userId="d1dd8c9d18fbc99f" providerId="LiveId" clId="{5725F0C4-D2A4-407F-B4CD-CB4ECFB5F62E}" dt="2018-09-26T13:41:35.429" v="4395"/>
        <pc:sldMkLst>
          <pc:docMk/>
          <pc:sldMk cId="1537719325" sldId="257"/>
        </pc:sldMkLst>
      </pc:sldChg>
      <pc:sldChg chg="modSp add">
        <pc:chgData name="Cornelis van Bree" userId="d1dd8c9d18fbc99f" providerId="LiveId" clId="{5725F0C4-D2A4-407F-B4CD-CB4ECFB5F62E}" dt="2018-09-26T13:17:49.642" v="2971" actId="20577"/>
        <pc:sldMkLst>
          <pc:docMk/>
          <pc:sldMk cId="367995898" sldId="288"/>
        </pc:sldMkLst>
        <pc:spChg chg="mod">
          <ac:chgData name="Cornelis van Bree" userId="d1dd8c9d18fbc99f" providerId="LiveId" clId="{5725F0C4-D2A4-407F-B4CD-CB4ECFB5F62E}" dt="2018-09-26T12:28:43.686" v="36" actId="20577"/>
          <ac:spMkLst>
            <pc:docMk/>
            <pc:sldMk cId="367995898" sldId="288"/>
            <ac:spMk id="2" creationId="{91475F5A-4777-4FB6-BBBB-CEB1D26C42AF}"/>
          </ac:spMkLst>
        </pc:spChg>
        <pc:spChg chg="mod">
          <ac:chgData name="Cornelis van Bree" userId="d1dd8c9d18fbc99f" providerId="LiveId" clId="{5725F0C4-D2A4-407F-B4CD-CB4ECFB5F62E}" dt="2018-09-26T13:17:49.642" v="2971" actId="20577"/>
          <ac:spMkLst>
            <pc:docMk/>
            <pc:sldMk cId="367995898" sldId="288"/>
            <ac:spMk id="3" creationId="{B724E285-0810-42F0-ABA8-EC1BC00725B1}"/>
          </ac:spMkLst>
        </pc:spChg>
      </pc:sldChg>
      <pc:sldChg chg="modSp add">
        <pc:chgData name="Cornelis van Bree" userId="d1dd8c9d18fbc99f" providerId="LiveId" clId="{5725F0C4-D2A4-407F-B4CD-CB4ECFB5F62E}" dt="2018-09-26T13:22:41.487" v="3164" actId="20577"/>
        <pc:sldMkLst>
          <pc:docMk/>
          <pc:sldMk cId="44706928" sldId="289"/>
        </pc:sldMkLst>
        <pc:spChg chg="mod">
          <ac:chgData name="Cornelis van Bree" userId="d1dd8c9d18fbc99f" providerId="LiveId" clId="{5725F0C4-D2A4-407F-B4CD-CB4ECFB5F62E}" dt="2018-09-26T12:45:14.256" v="900" actId="20577"/>
          <ac:spMkLst>
            <pc:docMk/>
            <pc:sldMk cId="44706928" sldId="289"/>
            <ac:spMk id="2" creationId="{D2DD95D6-4044-4AF4-83C4-8653BAA9DFEA}"/>
          </ac:spMkLst>
        </pc:spChg>
        <pc:spChg chg="mod">
          <ac:chgData name="Cornelis van Bree" userId="d1dd8c9d18fbc99f" providerId="LiveId" clId="{5725F0C4-D2A4-407F-B4CD-CB4ECFB5F62E}" dt="2018-09-26T13:22:41.487" v="3164" actId="20577"/>
          <ac:spMkLst>
            <pc:docMk/>
            <pc:sldMk cId="44706928" sldId="289"/>
            <ac:spMk id="3" creationId="{C5C36BE7-76C2-4D94-A29D-0D8EBDD34826}"/>
          </ac:spMkLst>
        </pc:spChg>
      </pc:sldChg>
      <pc:sldChg chg="modSp add">
        <pc:chgData name="Cornelis van Bree" userId="d1dd8c9d18fbc99f" providerId="LiveId" clId="{5725F0C4-D2A4-407F-B4CD-CB4ECFB5F62E}" dt="2018-09-26T13:16:01.881" v="2927" actId="20577"/>
        <pc:sldMkLst>
          <pc:docMk/>
          <pc:sldMk cId="1120239505" sldId="291"/>
        </pc:sldMkLst>
        <pc:spChg chg="mod">
          <ac:chgData name="Cornelis van Bree" userId="d1dd8c9d18fbc99f" providerId="LiveId" clId="{5725F0C4-D2A4-407F-B4CD-CB4ECFB5F62E}" dt="2018-09-26T13:07:48.980" v="2349" actId="313"/>
          <ac:spMkLst>
            <pc:docMk/>
            <pc:sldMk cId="1120239505" sldId="291"/>
            <ac:spMk id="2" creationId="{4D9A13D6-6A16-45C2-B26C-C408BDC78C8B}"/>
          </ac:spMkLst>
        </pc:spChg>
        <pc:spChg chg="mod">
          <ac:chgData name="Cornelis van Bree" userId="d1dd8c9d18fbc99f" providerId="LiveId" clId="{5725F0C4-D2A4-407F-B4CD-CB4ECFB5F62E}" dt="2018-09-26T13:16:01.881" v="2927" actId="20577"/>
          <ac:spMkLst>
            <pc:docMk/>
            <pc:sldMk cId="1120239505" sldId="291"/>
            <ac:spMk id="3" creationId="{905E1FA9-0400-4A93-A360-7B42EA5B8ECA}"/>
          </ac:spMkLst>
        </pc:spChg>
      </pc:sldChg>
      <pc:sldChg chg="modSp add">
        <pc:chgData name="Cornelis van Bree" userId="d1dd8c9d18fbc99f" providerId="LiveId" clId="{5725F0C4-D2A4-407F-B4CD-CB4ECFB5F62E}" dt="2018-09-26T13:30:12.473" v="3759" actId="313"/>
        <pc:sldMkLst>
          <pc:docMk/>
          <pc:sldMk cId="2152196899" sldId="292"/>
        </pc:sldMkLst>
        <pc:spChg chg="mod">
          <ac:chgData name="Cornelis van Bree" userId="d1dd8c9d18fbc99f" providerId="LiveId" clId="{5725F0C4-D2A4-407F-B4CD-CB4ECFB5F62E}" dt="2018-09-26T13:25:19.319" v="3272" actId="20577"/>
          <ac:spMkLst>
            <pc:docMk/>
            <pc:sldMk cId="2152196899" sldId="292"/>
            <ac:spMk id="2" creationId="{21414897-6484-445C-AFF0-AC7E77898BD3}"/>
          </ac:spMkLst>
        </pc:spChg>
        <pc:spChg chg="mod">
          <ac:chgData name="Cornelis van Bree" userId="d1dd8c9d18fbc99f" providerId="LiveId" clId="{5725F0C4-D2A4-407F-B4CD-CB4ECFB5F62E}" dt="2018-09-26T13:30:12.473" v="3759" actId="313"/>
          <ac:spMkLst>
            <pc:docMk/>
            <pc:sldMk cId="2152196899" sldId="292"/>
            <ac:spMk id="3" creationId="{1F641E66-ED16-47ED-976E-229AEFFD3F4B}"/>
          </ac:spMkLst>
        </pc:spChg>
      </pc:sldChg>
      <pc:sldChg chg="modSp add">
        <pc:chgData name="Cornelis van Bree" userId="d1dd8c9d18fbc99f" providerId="LiveId" clId="{5725F0C4-D2A4-407F-B4CD-CB4ECFB5F62E}" dt="2018-09-26T13:42:03.552" v="4461" actId="20577"/>
        <pc:sldMkLst>
          <pc:docMk/>
          <pc:sldMk cId="2487796177" sldId="293"/>
        </pc:sldMkLst>
        <pc:spChg chg="mod">
          <ac:chgData name="Cornelis van Bree" userId="d1dd8c9d18fbc99f" providerId="LiveId" clId="{5725F0C4-D2A4-407F-B4CD-CB4ECFB5F62E}" dt="2018-09-26T13:33:42.958" v="3804" actId="20577"/>
          <ac:spMkLst>
            <pc:docMk/>
            <pc:sldMk cId="2487796177" sldId="293"/>
            <ac:spMk id="2" creationId="{03637227-37A8-4F32-A084-BE20BA353CF3}"/>
          </ac:spMkLst>
        </pc:spChg>
        <pc:spChg chg="mod">
          <ac:chgData name="Cornelis van Bree" userId="d1dd8c9d18fbc99f" providerId="LiveId" clId="{5725F0C4-D2A4-407F-B4CD-CB4ECFB5F62E}" dt="2018-09-26T13:42:03.552" v="4461" actId="20577"/>
          <ac:spMkLst>
            <pc:docMk/>
            <pc:sldMk cId="2487796177" sldId="293"/>
            <ac:spMk id="3" creationId="{A023EF54-506C-4974-9ECC-DC5E0CD231FB}"/>
          </ac:spMkLst>
        </pc:spChg>
      </pc:sldChg>
      <pc:sldChg chg="modSp add">
        <pc:chgData name="Cornelis van Bree" userId="d1dd8c9d18fbc99f" providerId="LiveId" clId="{5725F0C4-D2A4-407F-B4CD-CB4ECFB5F62E}" dt="2018-09-26T13:47:37.168" v="5091" actId="20577"/>
        <pc:sldMkLst>
          <pc:docMk/>
          <pc:sldMk cId="2734841374" sldId="294"/>
        </pc:sldMkLst>
        <pc:spChg chg="mod">
          <ac:chgData name="Cornelis van Bree" userId="d1dd8c9d18fbc99f" providerId="LiveId" clId="{5725F0C4-D2A4-407F-B4CD-CB4ECFB5F62E}" dt="2018-09-26T13:42:38.440" v="4515" actId="20577"/>
          <ac:spMkLst>
            <pc:docMk/>
            <pc:sldMk cId="2734841374" sldId="294"/>
            <ac:spMk id="2" creationId="{FB6CC45E-74C4-4E25-8C69-D548B36AA70A}"/>
          </ac:spMkLst>
        </pc:spChg>
        <pc:spChg chg="mod">
          <ac:chgData name="Cornelis van Bree" userId="d1dd8c9d18fbc99f" providerId="LiveId" clId="{5725F0C4-D2A4-407F-B4CD-CB4ECFB5F62E}" dt="2018-09-26T13:47:37.168" v="5091" actId="20577"/>
          <ac:spMkLst>
            <pc:docMk/>
            <pc:sldMk cId="2734841374" sldId="294"/>
            <ac:spMk id="3" creationId="{4B700386-7631-4632-8DED-9832D1DCE3EA}"/>
          </ac:spMkLst>
        </pc:spChg>
      </pc:sldChg>
    </pc:docChg>
  </pc:docChgLst>
  <pc:docChgLst>
    <pc:chgData name="Cornelis van Bree" userId="d1dd8c9d18fbc99f" providerId="LiveId" clId="{1F83331B-AE23-45AE-AD65-6921F88EE66C}"/>
    <pc:docChg chg="undo custSel addSld delSld modSld">
      <pc:chgData name="Cornelis van Bree" userId="d1dd8c9d18fbc99f" providerId="LiveId" clId="{1F83331B-AE23-45AE-AD65-6921F88EE66C}" dt="2018-10-03T09:35:38.840" v="782" actId="20577"/>
      <pc:docMkLst>
        <pc:docMk/>
      </pc:docMkLst>
      <pc:sldChg chg="modSp">
        <pc:chgData name="Cornelis van Bree" userId="d1dd8c9d18fbc99f" providerId="LiveId" clId="{1F83331B-AE23-45AE-AD65-6921F88EE66C}" dt="2018-10-03T09:09:17.908" v="7" actId="20577"/>
        <pc:sldMkLst>
          <pc:docMk/>
          <pc:sldMk cId="76214390" sldId="272"/>
        </pc:sldMkLst>
        <pc:spChg chg="mod">
          <ac:chgData name="Cornelis van Bree" userId="d1dd8c9d18fbc99f" providerId="LiveId" clId="{1F83331B-AE23-45AE-AD65-6921F88EE66C}" dt="2018-10-03T09:09:17.908" v="7" actId="20577"/>
          <ac:spMkLst>
            <pc:docMk/>
            <pc:sldMk cId="76214390" sldId="272"/>
            <ac:spMk id="3" creationId="{5A6DE5F1-D438-4978-96EC-FFB24C234833}"/>
          </ac:spMkLst>
        </pc:spChg>
      </pc:sldChg>
      <pc:sldChg chg="modSp">
        <pc:chgData name="Cornelis van Bree" userId="d1dd8c9d18fbc99f" providerId="LiveId" clId="{1F83331B-AE23-45AE-AD65-6921F88EE66C}" dt="2018-10-03T09:13:12.907" v="87" actId="20577"/>
        <pc:sldMkLst>
          <pc:docMk/>
          <pc:sldMk cId="2412985229" sldId="276"/>
        </pc:sldMkLst>
        <pc:spChg chg="mod">
          <ac:chgData name="Cornelis van Bree" userId="d1dd8c9d18fbc99f" providerId="LiveId" clId="{1F83331B-AE23-45AE-AD65-6921F88EE66C}" dt="2018-10-03T09:13:12.907" v="87" actId="20577"/>
          <ac:spMkLst>
            <pc:docMk/>
            <pc:sldMk cId="2412985229" sldId="276"/>
            <ac:spMk id="3" creationId="{C6805EE2-C09C-431E-9C0C-6F37BD55C023}"/>
          </ac:spMkLst>
        </pc:spChg>
      </pc:sldChg>
      <pc:sldChg chg="modSp">
        <pc:chgData name="Cornelis van Bree" userId="d1dd8c9d18fbc99f" providerId="LiveId" clId="{1F83331B-AE23-45AE-AD65-6921F88EE66C}" dt="2018-10-03T09:18:04.229" v="96" actId="20577"/>
        <pc:sldMkLst>
          <pc:docMk/>
          <pc:sldMk cId="2874396020" sldId="280"/>
        </pc:sldMkLst>
        <pc:spChg chg="mod">
          <ac:chgData name="Cornelis van Bree" userId="d1dd8c9d18fbc99f" providerId="LiveId" clId="{1F83331B-AE23-45AE-AD65-6921F88EE66C}" dt="2018-10-03T09:18:04.229" v="96" actId="20577"/>
          <ac:spMkLst>
            <pc:docMk/>
            <pc:sldMk cId="2874396020" sldId="280"/>
            <ac:spMk id="3" creationId="{3C494BE0-5CB2-4002-BE42-DFFFCD5FAFCB}"/>
          </ac:spMkLst>
        </pc:spChg>
      </pc:sldChg>
      <pc:sldChg chg="modSp">
        <pc:chgData name="Cornelis van Bree" userId="d1dd8c9d18fbc99f" providerId="LiveId" clId="{1F83331B-AE23-45AE-AD65-6921F88EE66C}" dt="2018-10-03T09:19:22.161" v="109" actId="20577"/>
        <pc:sldMkLst>
          <pc:docMk/>
          <pc:sldMk cId="1943266038" sldId="281"/>
        </pc:sldMkLst>
        <pc:spChg chg="mod">
          <ac:chgData name="Cornelis van Bree" userId="d1dd8c9d18fbc99f" providerId="LiveId" clId="{1F83331B-AE23-45AE-AD65-6921F88EE66C}" dt="2018-10-03T09:19:22.161" v="109" actId="20577"/>
          <ac:spMkLst>
            <pc:docMk/>
            <pc:sldMk cId="1943266038" sldId="281"/>
            <ac:spMk id="3" creationId="{476C0456-BE75-4B50-A6A7-4355A4DBCD51}"/>
          </ac:spMkLst>
        </pc:spChg>
      </pc:sldChg>
      <pc:sldChg chg="modSp">
        <pc:chgData name="Cornelis van Bree" userId="d1dd8c9d18fbc99f" providerId="LiveId" clId="{1F83331B-AE23-45AE-AD65-6921F88EE66C}" dt="2018-10-03T09:20:38.718" v="113" actId="20577"/>
        <pc:sldMkLst>
          <pc:docMk/>
          <pc:sldMk cId="1497337433" sldId="282"/>
        </pc:sldMkLst>
        <pc:spChg chg="mod">
          <ac:chgData name="Cornelis van Bree" userId="d1dd8c9d18fbc99f" providerId="LiveId" clId="{1F83331B-AE23-45AE-AD65-6921F88EE66C}" dt="2018-10-03T09:20:38.718" v="113" actId="20577"/>
          <ac:spMkLst>
            <pc:docMk/>
            <pc:sldMk cId="1497337433" sldId="282"/>
            <ac:spMk id="3" creationId="{2F50CA41-A0FD-4B83-B781-3BA0FFE2E569}"/>
          </ac:spMkLst>
        </pc:spChg>
      </pc:sldChg>
      <pc:sldChg chg="modSp">
        <pc:chgData name="Cornelis van Bree" userId="d1dd8c9d18fbc99f" providerId="LiveId" clId="{1F83331B-AE23-45AE-AD65-6921F88EE66C}" dt="2018-10-03T09:21:11.497" v="114" actId="20577"/>
        <pc:sldMkLst>
          <pc:docMk/>
          <pc:sldMk cId="3243144244" sldId="283"/>
        </pc:sldMkLst>
        <pc:spChg chg="mod">
          <ac:chgData name="Cornelis van Bree" userId="d1dd8c9d18fbc99f" providerId="LiveId" clId="{1F83331B-AE23-45AE-AD65-6921F88EE66C}" dt="2018-10-03T09:21:11.497" v="114" actId="20577"/>
          <ac:spMkLst>
            <pc:docMk/>
            <pc:sldMk cId="3243144244" sldId="283"/>
            <ac:spMk id="3" creationId="{604CAC11-416F-4A5F-8083-3966F88D74F7}"/>
          </ac:spMkLst>
        </pc:spChg>
      </pc:sldChg>
      <pc:sldChg chg="modSp">
        <pc:chgData name="Cornelis van Bree" userId="d1dd8c9d18fbc99f" providerId="LiveId" clId="{1F83331B-AE23-45AE-AD65-6921F88EE66C}" dt="2018-10-03T09:25:01.107" v="152" actId="20577"/>
        <pc:sldMkLst>
          <pc:docMk/>
          <pc:sldMk cId="788275180" sldId="285"/>
        </pc:sldMkLst>
        <pc:spChg chg="mod">
          <ac:chgData name="Cornelis van Bree" userId="d1dd8c9d18fbc99f" providerId="LiveId" clId="{1F83331B-AE23-45AE-AD65-6921F88EE66C}" dt="2018-10-03T09:25:01.107" v="152" actId="20577"/>
          <ac:spMkLst>
            <pc:docMk/>
            <pc:sldMk cId="788275180" sldId="285"/>
            <ac:spMk id="3" creationId="{8C2AD9D9-FDA4-441A-98B3-D74F5CF50F1E}"/>
          </ac:spMkLst>
        </pc:spChg>
      </pc:sldChg>
      <pc:sldChg chg="addSp delSp modSp">
        <pc:chgData name="Cornelis van Bree" userId="d1dd8c9d18fbc99f" providerId="LiveId" clId="{1F83331B-AE23-45AE-AD65-6921F88EE66C}" dt="2018-10-03T09:11:50.553" v="64" actId="20577"/>
        <pc:sldMkLst>
          <pc:docMk/>
          <pc:sldMk cId="2283248807" sldId="286"/>
        </pc:sldMkLst>
        <pc:spChg chg="mod">
          <ac:chgData name="Cornelis van Bree" userId="d1dd8c9d18fbc99f" providerId="LiveId" clId="{1F83331B-AE23-45AE-AD65-6921F88EE66C}" dt="2018-10-03T09:11:50.553" v="64" actId="20577"/>
          <ac:spMkLst>
            <pc:docMk/>
            <pc:sldMk cId="2283248807" sldId="286"/>
            <ac:spMk id="3" creationId="{A474270C-8481-4773-91C8-4EEE1DA4754C}"/>
          </ac:spMkLst>
        </pc:spChg>
        <pc:graphicFrameChg chg="add del modGraphic">
          <ac:chgData name="Cornelis van Bree" userId="d1dd8c9d18fbc99f" providerId="LiveId" clId="{1F83331B-AE23-45AE-AD65-6921F88EE66C}" dt="2018-10-03T09:11:28.461" v="35" actId="478"/>
          <ac:graphicFrameMkLst>
            <pc:docMk/>
            <pc:sldMk cId="2283248807" sldId="286"/>
            <ac:graphicFrameMk id="5" creationId="{12F879CE-9097-4558-8F06-92828453B1F1}"/>
          </ac:graphicFrameMkLst>
        </pc:graphicFrameChg>
      </pc:sldChg>
      <pc:sldChg chg="addSp delSp modSp">
        <pc:chgData name="Cornelis van Bree" userId="d1dd8c9d18fbc99f" providerId="LiveId" clId="{1F83331B-AE23-45AE-AD65-6921F88EE66C}" dt="2018-10-03T09:33:51.175" v="721" actId="20577"/>
        <pc:sldMkLst>
          <pc:docMk/>
          <pc:sldMk cId="367995898" sldId="288"/>
        </pc:sldMkLst>
        <pc:spChg chg="mod">
          <ac:chgData name="Cornelis van Bree" userId="d1dd8c9d18fbc99f" providerId="LiveId" clId="{1F83331B-AE23-45AE-AD65-6921F88EE66C}" dt="2018-10-03T09:31:29.056" v="581" actId="20577"/>
          <ac:spMkLst>
            <pc:docMk/>
            <pc:sldMk cId="367995898" sldId="288"/>
            <ac:spMk id="2" creationId="{91475F5A-4777-4FB6-BBBB-CEB1D26C42AF}"/>
          </ac:spMkLst>
        </pc:spChg>
        <pc:spChg chg="add del mod">
          <ac:chgData name="Cornelis van Bree" userId="d1dd8c9d18fbc99f" providerId="LiveId" clId="{1F83331B-AE23-45AE-AD65-6921F88EE66C}" dt="2018-10-03T09:33:51.175" v="721" actId="20577"/>
          <ac:spMkLst>
            <pc:docMk/>
            <pc:sldMk cId="367995898" sldId="288"/>
            <ac:spMk id="3" creationId="{B724E285-0810-42F0-ABA8-EC1BC00725B1}"/>
          </ac:spMkLst>
        </pc:spChg>
        <pc:spChg chg="add del mod">
          <ac:chgData name="Cornelis van Bree" userId="d1dd8c9d18fbc99f" providerId="LiveId" clId="{1F83331B-AE23-45AE-AD65-6921F88EE66C}" dt="2018-10-03T09:32:03.792" v="589" actId="478"/>
          <ac:spMkLst>
            <pc:docMk/>
            <pc:sldMk cId="367995898" sldId="288"/>
            <ac:spMk id="5" creationId="{DA36DAE1-26D6-41F2-A1F7-3B817899D3D3}"/>
          </ac:spMkLst>
        </pc:spChg>
      </pc:sldChg>
      <pc:sldChg chg="modSp">
        <pc:chgData name="Cornelis van Bree" userId="d1dd8c9d18fbc99f" providerId="LiveId" clId="{1F83331B-AE23-45AE-AD65-6921F88EE66C}" dt="2018-10-03T09:34:30.032" v="753" actId="20577"/>
        <pc:sldMkLst>
          <pc:docMk/>
          <pc:sldMk cId="44706928" sldId="289"/>
        </pc:sldMkLst>
        <pc:spChg chg="mod">
          <ac:chgData name="Cornelis van Bree" userId="d1dd8c9d18fbc99f" providerId="LiveId" clId="{1F83331B-AE23-45AE-AD65-6921F88EE66C}" dt="2018-10-03T09:34:02.768" v="749" actId="20577"/>
          <ac:spMkLst>
            <pc:docMk/>
            <pc:sldMk cId="44706928" sldId="289"/>
            <ac:spMk id="2" creationId="{D2DD95D6-4044-4AF4-83C4-8653BAA9DFEA}"/>
          </ac:spMkLst>
        </pc:spChg>
        <pc:spChg chg="mod">
          <ac:chgData name="Cornelis van Bree" userId="d1dd8c9d18fbc99f" providerId="LiveId" clId="{1F83331B-AE23-45AE-AD65-6921F88EE66C}" dt="2018-10-03T09:34:30.032" v="753" actId="20577"/>
          <ac:spMkLst>
            <pc:docMk/>
            <pc:sldMk cId="44706928" sldId="289"/>
            <ac:spMk id="3" creationId="{C5C36BE7-76C2-4D94-A29D-0D8EBDD34826}"/>
          </ac:spMkLst>
        </pc:spChg>
      </pc:sldChg>
      <pc:sldChg chg="modSp">
        <pc:chgData name="Cornelis van Bree" userId="d1dd8c9d18fbc99f" providerId="LiveId" clId="{1F83331B-AE23-45AE-AD65-6921F88EE66C}" dt="2018-10-03T09:25:42.869" v="200" actId="20577"/>
        <pc:sldMkLst>
          <pc:docMk/>
          <pc:sldMk cId="3339260642" sldId="298"/>
        </pc:sldMkLst>
        <pc:spChg chg="mod">
          <ac:chgData name="Cornelis van Bree" userId="d1dd8c9d18fbc99f" providerId="LiveId" clId="{1F83331B-AE23-45AE-AD65-6921F88EE66C}" dt="2018-10-03T09:25:42.869" v="200" actId="20577"/>
          <ac:spMkLst>
            <pc:docMk/>
            <pc:sldMk cId="3339260642" sldId="298"/>
            <ac:spMk id="3" creationId="{8FBFCBAF-CB30-424B-9F0A-83AD40EAA2CD}"/>
          </ac:spMkLst>
        </pc:spChg>
      </pc:sldChg>
      <pc:sldChg chg="modSp add">
        <pc:chgData name="Cornelis van Bree" userId="d1dd8c9d18fbc99f" providerId="LiveId" clId="{1F83331B-AE23-45AE-AD65-6921F88EE66C}" dt="2018-10-03T09:31:42.931" v="583" actId="20577"/>
        <pc:sldMkLst>
          <pc:docMk/>
          <pc:sldMk cId="2593810891" sldId="299"/>
        </pc:sldMkLst>
        <pc:spChg chg="mod">
          <ac:chgData name="Cornelis van Bree" userId="d1dd8c9d18fbc99f" providerId="LiveId" clId="{1F83331B-AE23-45AE-AD65-6921F88EE66C}" dt="2018-10-03T09:31:42.931" v="583" actId="20577"/>
          <ac:spMkLst>
            <pc:docMk/>
            <pc:sldMk cId="2593810891" sldId="299"/>
            <ac:spMk id="2" creationId="{7E05A29C-DCDD-4D2D-A0CF-C192A9EC5EE4}"/>
          </ac:spMkLst>
        </pc:spChg>
        <pc:spChg chg="mod">
          <ac:chgData name="Cornelis van Bree" userId="d1dd8c9d18fbc99f" providerId="LiveId" clId="{1F83331B-AE23-45AE-AD65-6921F88EE66C}" dt="2018-10-03T09:31:11.136" v="578" actId="20577"/>
          <ac:spMkLst>
            <pc:docMk/>
            <pc:sldMk cId="2593810891" sldId="299"/>
            <ac:spMk id="3" creationId="{147E6577-47BF-4FAC-A4C4-6AFECEFD7D27}"/>
          </ac:spMkLst>
        </pc:spChg>
      </pc:sldChg>
    </pc:docChg>
  </pc:docChgLst>
  <pc:docChgLst>
    <pc:chgData name="Cornelis van Bree" userId="d1dd8c9d18fbc99f" providerId="LiveId" clId="{2844E791-44E0-4AB2-937C-1382FCE32369}"/>
    <pc:docChg chg="undo custSel addSld modSld">
      <pc:chgData name="Cornelis van Bree" userId="d1dd8c9d18fbc99f" providerId="LiveId" clId="{2844E791-44E0-4AB2-937C-1382FCE32369}" dt="2018-09-25T20:32:57.392" v="3600" actId="20577"/>
      <pc:docMkLst>
        <pc:docMk/>
      </pc:docMkLst>
      <pc:sldChg chg="modSp">
        <pc:chgData name="Cornelis van Bree" userId="d1dd8c9d18fbc99f" providerId="LiveId" clId="{2844E791-44E0-4AB2-937C-1382FCE32369}" dt="2018-09-25T19:55:54.749" v="243" actId="20577"/>
        <pc:sldMkLst>
          <pc:docMk/>
          <pc:sldMk cId="1943266038" sldId="281"/>
        </pc:sldMkLst>
        <pc:spChg chg="mod">
          <ac:chgData name="Cornelis van Bree" userId="d1dd8c9d18fbc99f" providerId="LiveId" clId="{2844E791-44E0-4AB2-937C-1382FCE32369}" dt="2018-09-25T19:55:54.749" v="243" actId="20577"/>
          <ac:spMkLst>
            <pc:docMk/>
            <pc:sldMk cId="1943266038" sldId="281"/>
            <ac:spMk id="2" creationId="{7A59FF1B-A058-4C02-A2BC-88ACBC58E0F2}"/>
          </ac:spMkLst>
        </pc:spChg>
        <pc:spChg chg="mod">
          <ac:chgData name="Cornelis van Bree" userId="d1dd8c9d18fbc99f" providerId="LiveId" clId="{2844E791-44E0-4AB2-937C-1382FCE32369}" dt="2018-09-25T19:55:41.797" v="239" actId="20577"/>
          <ac:spMkLst>
            <pc:docMk/>
            <pc:sldMk cId="1943266038" sldId="281"/>
            <ac:spMk id="3" creationId="{476C0456-BE75-4B50-A6A7-4355A4DBCD51}"/>
          </ac:spMkLst>
        </pc:spChg>
      </pc:sldChg>
      <pc:sldChg chg="modSp add">
        <pc:chgData name="Cornelis van Bree" userId="d1dd8c9d18fbc99f" providerId="LiveId" clId="{2844E791-44E0-4AB2-937C-1382FCE32369}" dt="2018-09-25T20:04:13.700" v="1083" actId="20577"/>
        <pc:sldMkLst>
          <pc:docMk/>
          <pc:sldMk cId="1497337433" sldId="282"/>
        </pc:sldMkLst>
        <pc:spChg chg="mod">
          <ac:chgData name="Cornelis van Bree" userId="d1dd8c9d18fbc99f" providerId="LiveId" clId="{2844E791-44E0-4AB2-937C-1382FCE32369}" dt="2018-09-25T19:56:57.699" v="261" actId="20577"/>
          <ac:spMkLst>
            <pc:docMk/>
            <pc:sldMk cId="1497337433" sldId="282"/>
            <ac:spMk id="2" creationId="{B203DDB8-9B82-463A-8B90-0E8513E805A2}"/>
          </ac:spMkLst>
        </pc:spChg>
        <pc:spChg chg="mod">
          <ac:chgData name="Cornelis van Bree" userId="d1dd8c9d18fbc99f" providerId="LiveId" clId="{2844E791-44E0-4AB2-937C-1382FCE32369}" dt="2018-09-25T20:04:13.700" v="1083" actId="20577"/>
          <ac:spMkLst>
            <pc:docMk/>
            <pc:sldMk cId="1497337433" sldId="282"/>
            <ac:spMk id="3" creationId="{2F50CA41-A0FD-4B83-B781-3BA0FFE2E569}"/>
          </ac:spMkLst>
        </pc:spChg>
      </pc:sldChg>
      <pc:sldChg chg="modSp add">
        <pc:chgData name="Cornelis van Bree" userId="d1dd8c9d18fbc99f" providerId="LiveId" clId="{2844E791-44E0-4AB2-937C-1382FCE32369}" dt="2018-09-25T20:08:50.478" v="1540" actId="114"/>
        <pc:sldMkLst>
          <pc:docMk/>
          <pc:sldMk cId="3243144244" sldId="283"/>
        </pc:sldMkLst>
        <pc:spChg chg="mod">
          <ac:chgData name="Cornelis van Bree" userId="d1dd8c9d18fbc99f" providerId="LiveId" clId="{2844E791-44E0-4AB2-937C-1382FCE32369}" dt="2018-09-25T20:04:48.542" v="1103" actId="20577"/>
          <ac:spMkLst>
            <pc:docMk/>
            <pc:sldMk cId="3243144244" sldId="283"/>
            <ac:spMk id="2" creationId="{01927D7C-40D0-4A95-BDC5-D7B4D4BB1A32}"/>
          </ac:spMkLst>
        </pc:spChg>
        <pc:spChg chg="mod">
          <ac:chgData name="Cornelis van Bree" userId="d1dd8c9d18fbc99f" providerId="LiveId" clId="{2844E791-44E0-4AB2-937C-1382FCE32369}" dt="2018-09-25T20:08:50.478" v="1540" actId="114"/>
          <ac:spMkLst>
            <pc:docMk/>
            <pc:sldMk cId="3243144244" sldId="283"/>
            <ac:spMk id="3" creationId="{604CAC11-416F-4A5F-8083-3966F88D74F7}"/>
          </ac:spMkLst>
        </pc:spChg>
      </pc:sldChg>
      <pc:sldChg chg="modSp add">
        <pc:chgData name="Cornelis van Bree" userId="d1dd8c9d18fbc99f" providerId="LiveId" clId="{2844E791-44E0-4AB2-937C-1382FCE32369}" dt="2018-09-25T20:16:13.374" v="2173" actId="20577"/>
        <pc:sldMkLst>
          <pc:docMk/>
          <pc:sldMk cId="2697741450" sldId="284"/>
        </pc:sldMkLst>
        <pc:spChg chg="mod">
          <ac:chgData name="Cornelis van Bree" userId="d1dd8c9d18fbc99f" providerId="LiveId" clId="{2844E791-44E0-4AB2-937C-1382FCE32369}" dt="2018-09-25T20:09:32.053" v="1570" actId="20577"/>
          <ac:spMkLst>
            <pc:docMk/>
            <pc:sldMk cId="2697741450" sldId="284"/>
            <ac:spMk id="2" creationId="{F7A67827-2273-4540-ADD4-79322CA305DF}"/>
          </ac:spMkLst>
        </pc:spChg>
        <pc:spChg chg="mod">
          <ac:chgData name="Cornelis van Bree" userId="d1dd8c9d18fbc99f" providerId="LiveId" clId="{2844E791-44E0-4AB2-937C-1382FCE32369}" dt="2018-09-25T20:16:13.374" v="2173" actId="20577"/>
          <ac:spMkLst>
            <pc:docMk/>
            <pc:sldMk cId="2697741450" sldId="284"/>
            <ac:spMk id="3" creationId="{0D1ACDFE-0510-4B51-B0E0-18BEE567DA39}"/>
          </ac:spMkLst>
        </pc:spChg>
      </pc:sldChg>
      <pc:sldChg chg="modSp add">
        <pc:chgData name="Cornelis van Bree" userId="d1dd8c9d18fbc99f" providerId="LiveId" clId="{2844E791-44E0-4AB2-937C-1382FCE32369}" dt="2018-09-25T20:22:30.443" v="2768" actId="20577"/>
        <pc:sldMkLst>
          <pc:docMk/>
          <pc:sldMk cId="788275180" sldId="285"/>
        </pc:sldMkLst>
        <pc:spChg chg="mod">
          <ac:chgData name="Cornelis van Bree" userId="d1dd8c9d18fbc99f" providerId="LiveId" clId="{2844E791-44E0-4AB2-937C-1382FCE32369}" dt="2018-09-25T20:17:20.170" v="2197" actId="20577"/>
          <ac:spMkLst>
            <pc:docMk/>
            <pc:sldMk cId="788275180" sldId="285"/>
            <ac:spMk id="2" creationId="{AD6488D4-DC70-4A19-B86B-FA83F350D2F8}"/>
          </ac:spMkLst>
        </pc:spChg>
        <pc:spChg chg="mod">
          <ac:chgData name="Cornelis van Bree" userId="d1dd8c9d18fbc99f" providerId="LiveId" clId="{2844E791-44E0-4AB2-937C-1382FCE32369}" dt="2018-09-25T20:22:30.443" v="2768" actId="20577"/>
          <ac:spMkLst>
            <pc:docMk/>
            <pc:sldMk cId="788275180" sldId="285"/>
            <ac:spMk id="3" creationId="{8C2AD9D9-FDA4-441A-98B3-D74F5CF50F1E}"/>
          </ac:spMkLst>
        </pc:spChg>
      </pc:sldChg>
      <pc:sldChg chg="modSp add">
        <pc:chgData name="Cornelis van Bree" userId="d1dd8c9d18fbc99f" providerId="LiveId" clId="{2844E791-44E0-4AB2-937C-1382FCE32369}" dt="2018-09-25T20:24:43.561" v="2930" actId="20577"/>
        <pc:sldMkLst>
          <pc:docMk/>
          <pc:sldMk cId="2283248807" sldId="286"/>
        </pc:sldMkLst>
        <pc:spChg chg="mod">
          <ac:chgData name="Cornelis van Bree" userId="d1dd8c9d18fbc99f" providerId="LiveId" clId="{2844E791-44E0-4AB2-937C-1382FCE32369}" dt="2018-09-25T20:23:32.941" v="2785" actId="20577"/>
          <ac:spMkLst>
            <pc:docMk/>
            <pc:sldMk cId="2283248807" sldId="286"/>
            <ac:spMk id="2" creationId="{35F00EE4-E551-4B7C-BB50-DBD98D999B18}"/>
          </ac:spMkLst>
        </pc:spChg>
        <pc:spChg chg="mod">
          <ac:chgData name="Cornelis van Bree" userId="d1dd8c9d18fbc99f" providerId="LiveId" clId="{2844E791-44E0-4AB2-937C-1382FCE32369}" dt="2018-09-25T20:24:43.561" v="2930" actId="20577"/>
          <ac:spMkLst>
            <pc:docMk/>
            <pc:sldMk cId="2283248807" sldId="286"/>
            <ac:spMk id="3" creationId="{A474270C-8481-4773-91C8-4EEE1DA4754C}"/>
          </ac:spMkLst>
        </pc:spChg>
      </pc:sldChg>
      <pc:sldChg chg="modSp add">
        <pc:chgData name="Cornelis van Bree" userId="d1dd8c9d18fbc99f" providerId="LiveId" clId="{2844E791-44E0-4AB2-937C-1382FCE32369}" dt="2018-09-25T20:32:57.392" v="3600" actId="20577"/>
        <pc:sldMkLst>
          <pc:docMk/>
          <pc:sldMk cId="2374008038" sldId="287"/>
        </pc:sldMkLst>
        <pc:spChg chg="mod">
          <ac:chgData name="Cornelis van Bree" userId="d1dd8c9d18fbc99f" providerId="LiveId" clId="{2844E791-44E0-4AB2-937C-1382FCE32369}" dt="2018-09-25T20:26:07.479" v="2972" actId="20577"/>
          <ac:spMkLst>
            <pc:docMk/>
            <pc:sldMk cId="2374008038" sldId="287"/>
            <ac:spMk id="2" creationId="{1607AEEA-879A-4ACD-BF6B-C85F42E3FEBC}"/>
          </ac:spMkLst>
        </pc:spChg>
        <pc:spChg chg="mod">
          <ac:chgData name="Cornelis van Bree" userId="d1dd8c9d18fbc99f" providerId="LiveId" clId="{2844E791-44E0-4AB2-937C-1382FCE32369}" dt="2018-09-25T20:32:57.392" v="3600" actId="20577"/>
          <ac:spMkLst>
            <pc:docMk/>
            <pc:sldMk cId="2374008038" sldId="287"/>
            <ac:spMk id="3" creationId="{E8C79708-D472-450C-BA6E-D9247FB91B36}"/>
          </ac:spMkLst>
        </pc:spChg>
      </pc:sldChg>
    </pc:docChg>
  </pc:docChgLst>
  <pc:docChgLst>
    <pc:chgData name="Cornelis van Bree" userId="d1dd8c9d18fbc99f" providerId="LiveId" clId="{4A2D6239-4930-4A09-94AB-5EF3D9C09F52}"/>
    <pc:docChg chg="custSel modSld">
      <pc:chgData name="Cornelis van Bree" userId="d1dd8c9d18fbc99f" providerId="LiveId" clId="{4A2D6239-4930-4A09-94AB-5EF3D9C09F52}" dt="2018-09-27T10:30:28.600" v="622" actId="114"/>
      <pc:docMkLst>
        <pc:docMk/>
      </pc:docMkLst>
      <pc:sldChg chg="modSp">
        <pc:chgData name="Cornelis van Bree" userId="d1dd8c9d18fbc99f" providerId="LiveId" clId="{4A2D6239-4930-4A09-94AB-5EF3D9C09F52}" dt="2018-09-27T09:57:43.712" v="29" actId="20577"/>
        <pc:sldMkLst>
          <pc:docMk/>
          <pc:sldMk cId="1943553576" sldId="258"/>
        </pc:sldMkLst>
        <pc:spChg chg="mod">
          <ac:chgData name="Cornelis van Bree" userId="d1dd8c9d18fbc99f" providerId="LiveId" clId="{4A2D6239-4930-4A09-94AB-5EF3D9C09F52}" dt="2018-09-27T09:57:43.712" v="29" actId="20577"/>
          <ac:spMkLst>
            <pc:docMk/>
            <pc:sldMk cId="1943553576" sldId="258"/>
            <ac:spMk id="3" creationId="{C1C7F464-237D-49AB-B0C0-6596F44A4FA0}"/>
          </ac:spMkLst>
        </pc:spChg>
      </pc:sldChg>
      <pc:sldChg chg="modSp">
        <pc:chgData name="Cornelis van Bree" userId="d1dd8c9d18fbc99f" providerId="LiveId" clId="{4A2D6239-4930-4A09-94AB-5EF3D9C09F52}" dt="2018-09-27T10:06:56.592" v="238" actId="20577"/>
        <pc:sldMkLst>
          <pc:docMk/>
          <pc:sldMk cId="1534804991" sldId="259"/>
        </pc:sldMkLst>
        <pc:spChg chg="mod">
          <ac:chgData name="Cornelis van Bree" userId="d1dd8c9d18fbc99f" providerId="LiveId" clId="{4A2D6239-4930-4A09-94AB-5EF3D9C09F52}" dt="2018-09-27T10:06:56.592" v="238" actId="20577"/>
          <ac:spMkLst>
            <pc:docMk/>
            <pc:sldMk cId="1534804991" sldId="259"/>
            <ac:spMk id="3" creationId="{3F18756D-F244-42F5-B811-436F58B87E81}"/>
          </ac:spMkLst>
        </pc:spChg>
      </pc:sldChg>
      <pc:sldChg chg="modSp">
        <pc:chgData name="Cornelis van Bree" userId="d1dd8c9d18fbc99f" providerId="LiveId" clId="{4A2D6239-4930-4A09-94AB-5EF3D9C09F52}" dt="2018-09-27T09:59:42.031" v="120" actId="20577"/>
        <pc:sldMkLst>
          <pc:docMk/>
          <pc:sldMk cId="4257008352" sldId="261"/>
        </pc:sldMkLst>
        <pc:spChg chg="mod">
          <ac:chgData name="Cornelis van Bree" userId="d1dd8c9d18fbc99f" providerId="LiveId" clId="{4A2D6239-4930-4A09-94AB-5EF3D9C09F52}" dt="2018-09-27T09:59:42.031" v="120" actId="20577"/>
          <ac:spMkLst>
            <pc:docMk/>
            <pc:sldMk cId="4257008352" sldId="261"/>
            <ac:spMk id="3" creationId="{6BBD10F0-E348-46B5-AE66-B5A0281C9789}"/>
          </ac:spMkLst>
        </pc:spChg>
      </pc:sldChg>
      <pc:sldChg chg="modSp">
        <pc:chgData name="Cornelis van Bree" userId="d1dd8c9d18fbc99f" providerId="LiveId" clId="{4A2D6239-4930-4A09-94AB-5EF3D9C09F52}" dt="2018-09-27T10:00:39.308" v="126" actId="114"/>
        <pc:sldMkLst>
          <pc:docMk/>
          <pc:sldMk cId="3208593035" sldId="262"/>
        </pc:sldMkLst>
        <pc:spChg chg="mod">
          <ac:chgData name="Cornelis van Bree" userId="d1dd8c9d18fbc99f" providerId="LiveId" clId="{4A2D6239-4930-4A09-94AB-5EF3D9C09F52}" dt="2018-09-27T10:00:39.308" v="126" actId="114"/>
          <ac:spMkLst>
            <pc:docMk/>
            <pc:sldMk cId="3208593035" sldId="262"/>
            <ac:spMk id="3" creationId="{2E3B2C33-8732-456B-A987-D774A28F1950}"/>
          </ac:spMkLst>
        </pc:spChg>
      </pc:sldChg>
      <pc:sldChg chg="modSp">
        <pc:chgData name="Cornelis van Bree" userId="d1dd8c9d18fbc99f" providerId="LiveId" clId="{4A2D6239-4930-4A09-94AB-5EF3D9C09F52}" dt="2018-09-27T10:03:30.249" v="165" actId="113"/>
        <pc:sldMkLst>
          <pc:docMk/>
          <pc:sldMk cId="314253168" sldId="266"/>
        </pc:sldMkLst>
        <pc:spChg chg="mod">
          <ac:chgData name="Cornelis van Bree" userId="d1dd8c9d18fbc99f" providerId="LiveId" clId="{4A2D6239-4930-4A09-94AB-5EF3D9C09F52}" dt="2018-09-27T10:03:30.249" v="165" actId="113"/>
          <ac:spMkLst>
            <pc:docMk/>
            <pc:sldMk cId="314253168" sldId="266"/>
            <ac:spMk id="3" creationId="{22328CDC-342B-48A9-B440-B87F11386E34}"/>
          </ac:spMkLst>
        </pc:spChg>
      </pc:sldChg>
      <pc:sldChg chg="modSp">
        <pc:chgData name="Cornelis van Bree" userId="d1dd8c9d18fbc99f" providerId="LiveId" clId="{4A2D6239-4930-4A09-94AB-5EF3D9C09F52}" dt="2018-09-27T09:58:40.019" v="58" actId="20577"/>
        <pc:sldMkLst>
          <pc:docMk/>
          <pc:sldMk cId="218154961" sldId="267"/>
        </pc:sldMkLst>
        <pc:spChg chg="mod">
          <ac:chgData name="Cornelis van Bree" userId="d1dd8c9d18fbc99f" providerId="LiveId" clId="{4A2D6239-4930-4A09-94AB-5EF3D9C09F52}" dt="2018-09-27T09:58:40.019" v="58" actId="20577"/>
          <ac:spMkLst>
            <pc:docMk/>
            <pc:sldMk cId="218154961" sldId="267"/>
            <ac:spMk id="3" creationId="{4BABC882-6E91-4F1E-9914-974AC3827B81}"/>
          </ac:spMkLst>
        </pc:spChg>
      </pc:sldChg>
      <pc:sldChg chg="modSp">
        <pc:chgData name="Cornelis van Bree" userId="d1dd8c9d18fbc99f" providerId="LiveId" clId="{4A2D6239-4930-4A09-94AB-5EF3D9C09F52}" dt="2018-09-27T10:07:45.354" v="268" actId="20577"/>
        <pc:sldMkLst>
          <pc:docMk/>
          <pc:sldMk cId="518227402" sldId="268"/>
        </pc:sldMkLst>
        <pc:spChg chg="mod">
          <ac:chgData name="Cornelis van Bree" userId="d1dd8c9d18fbc99f" providerId="LiveId" clId="{4A2D6239-4930-4A09-94AB-5EF3D9C09F52}" dt="2018-09-27T10:07:45.354" v="268" actId="20577"/>
          <ac:spMkLst>
            <pc:docMk/>
            <pc:sldMk cId="518227402" sldId="268"/>
            <ac:spMk id="3" creationId="{2C207C54-2A89-4599-9B1C-EE85DFE90685}"/>
          </ac:spMkLst>
        </pc:spChg>
      </pc:sldChg>
      <pc:sldChg chg="modSp">
        <pc:chgData name="Cornelis van Bree" userId="d1dd8c9d18fbc99f" providerId="LiveId" clId="{4A2D6239-4930-4A09-94AB-5EF3D9C09F52}" dt="2018-09-27T10:13:49.813" v="367" actId="20577"/>
        <pc:sldMkLst>
          <pc:docMk/>
          <pc:sldMk cId="182486713" sldId="269"/>
        </pc:sldMkLst>
        <pc:spChg chg="mod">
          <ac:chgData name="Cornelis van Bree" userId="d1dd8c9d18fbc99f" providerId="LiveId" clId="{4A2D6239-4930-4A09-94AB-5EF3D9C09F52}" dt="2018-09-27T10:13:49.813" v="367" actId="20577"/>
          <ac:spMkLst>
            <pc:docMk/>
            <pc:sldMk cId="182486713" sldId="269"/>
            <ac:spMk id="3" creationId="{5FD1BDF0-681B-41E5-B10B-BD7775367479}"/>
          </ac:spMkLst>
        </pc:spChg>
      </pc:sldChg>
      <pc:sldChg chg="modSp">
        <pc:chgData name="Cornelis van Bree" userId="d1dd8c9d18fbc99f" providerId="LiveId" clId="{4A2D6239-4930-4A09-94AB-5EF3D9C09F52}" dt="2018-09-27T10:08:23.570" v="297" actId="20577"/>
        <pc:sldMkLst>
          <pc:docMk/>
          <pc:sldMk cId="3879794047" sldId="270"/>
        </pc:sldMkLst>
        <pc:spChg chg="mod">
          <ac:chgData name="Cornelis van Bree" userId="d1dd8c9d18fbc99f" providerId="LiveId" clId="{4A2D6239-4930-4A09-94AB-5EF3D9C09F52}" dt="2018-09-27T10:08:23.570" v="297" actId="20577"/>
          <ac:spMkLst>
            <pc:docMk/>
            <pc:sldMk cId="3879794047" sldId="270"/>
            <ac:spMk id="3" creationId="{4E924B7F-DD81-467B-93F0-453383464A4A}"/>
          </ac:spMkLst>
        </pc:spChg>
      </pc:sldChg>
      <pc:sldChg chg="modSp">
        <pc:chgData name="Cornelis van Bree" userId="d1dd8c9d18fbc99f" providerId="LiveId" clId="{4A2D6239-4930-4A09-94AB-5EF3D9C09F52}" dt="2018-09-27T10:09:45.158" v="300" actId="114"/>
        <pc:sldMkLst>
          <pc:docMk/>
          <pc:sldMk cId="4255881188" sldId="271"/>
        </pc:sldMkLst>
        <pc:spChg chg="mod">
          <ac:chgData name="Cornelis van Bree" userId="d1dd8c9d18fbc99f" providerId="LiveId" clId="{4A2D6239-4930-4A09-94AB-5EF3D9C09F52}" dt="2018-09-27T10:09:45.158" v="300" actId="114"/>
          <ac:spMkLst>
            <pc:docMk/>
            <pc:sldMk cId="4255881188" sldId="271"/>
            <ac:spMk id="3" creationId="{B291EDFD-C606-4B1A-938F-E52DEAAF4ADC}"/>
          </ac:spMkLst>
        </pc:spChg>
      </pc:sldChg>
      <pc:sldChg chg="modSp">
        <pc:chgData name="Cornelis van Bree" userId="d1dd8c9d18fbc99f" providerId="LiveId" clId="{4A2D6239-4930-4A09-94AB-5EF3D9C09F52}" dt="2018-09-27T10:18:16.872" v="467" actId="20577"/>
        <pc:sldMkLst>
          <pc:docMk/>
          <pc:sldMk cId="76214390" sldId="272"/>
        </pc:sldMkLst>
        <pc:spChg chg="mod">
          <ac:chgData name="Cornelis van Bree" userId="d1dd8c9d18fbc99f" providerId="LiveId" clId="{4A2D6239-4930-4A09-94AB-5EF3D9C09F52}" dt="2018-09-27T10:18:16.872" v="467" actId="20577"/>
          <ac:spMkLst>
            <pc:docMk/>
            <pc:sldMk cId="76214390" sldId="272"/>
            <ac:spMk id="3" creationId="{5A6DE5F1-D438-4978-96EC-FFB24C234833}"/>
          </ac:spMkLst>
        </pc:spChg>
      </pc:sldChg>
      <pc:sldChg chg="modSp">
        <pc:chgData name="Cornelis van Bree" userId="d1dd8c9d18fbc99f" providerId="LiveId" clId="{4A2D6239-4930-4A09-94AB-5EF3D9C09F52}" dt="2018-09-27T10:10:44.217" v="302" actId="20577"/>
        <pc:sldMkLst>
          <pc:docMk/>
          <pc:sldMk cId="2261329264" sldId="274"/>
        </pc:sldMkLst>
        <pc:spChg chg="mod">
          <ac:chgData name="Cornelis van Bree" userId="d1dd8c9d18fbc99f" providerId="LiveId" clId="{4A2D6239-4930-4A09-94AB-5EF3D9C09F52}" dt="2018-09-27T10:10:44.217" v="302" actId="20577"/>
          <ac:spMkLst>
            <pc:docMk/>
            <pc:sldMk cId="2261329264" sldId="274"/>
            <ac:spMk id="3" creationId="{AC7F270F-6C52-4CC6-8BB4-B4C1A3933C15}"/>
          </ac:spMkLst>
        </pc:spChg>
      </pc:sldChg>
      <pc:sldChg chg="modSp">
        <pc:chgData name="Cornelis van Bree" userId="d1dd8c9d18fbc99f" providerId="LiveId" clId="{4A2D6239-4930-4A09-94AB-5EF3D9C09F52}" dt="2018-09-27T10:13:14.706" v="353" actId="20577"/>
        <pc:sldMkLst>
          <pc:docMk/>
          <pc:sldMk cId="4101795377" sldId="275"/>
        </pc:sldMkLst>
        <pc:spChg chg="mod">
          <ac:chgData name="Cornelis van Bree" userId="d1dd8c9d18fbc99f" providerId="LiveId" clId="{4A2D6239-4930-4A09-94AB-5EF3D9C09F52}" dt="2018-09-27T10:13:14.706" v="353" actId="20577"/>
          <ac:spMkLst>
            <pc:docMk/>
            <pc:sldMk cId="4101795377" sldId="275"/>
            <ac:spMk id="3" creationId="{0DFAB44B-A86A-453B-9E30-D7EFF133A455}"/>
          </ac:spMkLst>
        </pc:spChg>
      </pc:sldChg>
      <pc:sldChg chg="modSp">
        <pc:chgData name="Cornelis van Bree" userId="d1dd8c9d18fbc99f" providerId="LiveId" clId="{4A2D6239-4930-4A09-94AB-5EF3D9C09F52}" dt="2018-09-27T10:20:10.817" v="487" actId="20577"/>
        <pc:sldMkLst>
          <pc:docMk/>
          <pc:sldMk cId="2412985229" sldId="276"/>
        </pc:sldMkLst>
        <pc:spChg chg="mod">
          <ac:chgData name="Cornelis van Bree" userId="d1dd8c9d18fbc99f" providerId="LiveId" clId="{4A2D6239-4930-4A09-94AB-5EF3D9C09F52}" dt="2018-09-27T10:20:10.817" v="487" actId="20577"/>
          <ac:spMkLst>
            <pc:docMk/>
            <pc:sldMk cId="2412985229" sldId="276"/>
            <ac:spMk id="3" creationId="{C6805EE2-C09C-431E-9C0C-6F37BD55C023}"/>
          </ac:spMkLst>
        </pc:spChg>
      </pc:sldChg>
      <pc:sldChg chg="modSp">
        <pc:chgData name="Cornelis van Bree" userId="d1dd8c9d18fbc99f" providerId="LiveId" clId="{4A2D6239-4930-4A09-94AB-5EF3D9C09F52}" dt="2018-09-27T10:08:41.944" v="299" actId="20577"/>
        <pc:sldMkLst>
          <pc:docMk/>
          <pc:sldMk cId="2265106538" sldId="278"/>
        </pc:sldMkLst>
        <pc:spChg chg="mod">
          <ac:chgData name="Cornelis van Bree" userId="d1dd8c9d18fbc99f" providerId="LiveId" clId="{4A2D6239-4930-4A09-94AB-5EF3D9C09F52}" dt="2018-09-27T10:08:41.944" v="299" actId="20577"/>
          <ac:spMkLst>
            <pc:docMk/>
            <pc:sldMk cId="2265106538" sldId="278"/>
            <ac:spMk id="3" creationId="{349FACFB-F8E4-44F7-BB4C-08FB3C100AE4}"/>
          </ac:spMkLst>
        </pc:spChg>
      </pc:sldChg>
      <pc:sldChg chg="modSp">
        <pc:chgData name="Cornelis van Bree" userId="d1dd8c9d18fbc99f" providerId="LiveId" clId="{4A2D6239-4930-4A09-94AB-5EF3D9C09F52}" dt="2018-09-27T10:20:35.862" v="493" actId="20577"/>
        <pc:sldMkLst>
          <pc:docMk/>
          <pc:sldMk cId="880408440" sldId="279"/>
        </pc:sldMkLst>
        <pc:spChg chg="mod">
          <ac:chgData name="Cornelis van Bree" userId="d1dd8c9d18fbc99f" providerId="LiveId" clId="{4A2D6239-4930-4A09-94AB-5EF3D9C09F52}" dt="2018-09-27T10:20:35.862" v="493" actId="20577"/>
          <ac:spMkLst>
            <pc:docMk/>
            <pc:sldMk cId="880408440" sldId="279"/>
            <ac:spMk id="3" creationId="{0B90E274-B82D-45FB-9686-8FD28E62A447}"/>
          </ac:spMkLst>
        </pc:spChg>
      </pc:sldChg>
      <pc:sldChg chg="modSp">
        <pc:chgData name="Cornelis van Bree" userId="d1dd8c9d18fbc99f" providerId="LiveId" clId="{4A2D6239-4930-4A09-94AB-5EF3D9C09F52}" dt="2018-09-27T10:22:06.464" v="505" actId="20577"/>
        <pc:sldMkLst>
          <pc:docMk/>
          <pc:sldMk cId="2874396020" sldId="280"/>
        </pc:sldMkLst>
        <pc:spChg chg="mod">
          <ac:chgData name="Cornelis van Bree" userId="d1dd8c9d18fbc99f" providerId="LiveId" clId="{4A2D6239-4930-4A09-94AB-5EF3D9C09F52}" dt="2018-09-27T10:22:06.464" v="505" actId="20577"/>
          <ac:spMkLst>
            <pc:docMk/>
            <pc:sldMk cId="2874396020" sldId="280"/>
            <ac:spMk id="3" creationId="{3C494BE0-5CB2-4002-BE42-DFFFCD5FAFCB}"/>
          </ac:spMkLst>
        </pc:spChg>
      </pc:sldChg>
      <pc:sldChg chg="modSp">
        <pc:chgData name="Cornelis van Bree" userId="d1dd8c9d18fbc99f" providerId="LiveId" clId="{4A2D6239-4930-4A09-94AB-5EF3D9C09F52}" dt="2018-09-27T10:24:46.531" v="525" actId="114"/>
        <pc:sldMkLst>
          <pc:docMk/>
          <pc:sldMk cId="1943266038" sldId="281"/>
        </pc:sldMkLst>
        <pc:spChg chg="mod">
          <ac:chgData name="Cornelis van Bree" userId="d1dd8c9d18fbc99f" providerId="LiveId" clId="{4A2D6239-4930-4A09-94AB-5EF3D9C09F52}" dt="2018-09-27T10:24:46.531" v="525" actId="114"/>
          <ac:spMkLst>
            <pc:docMk/>
            <pc:sldMk cId="1943266038" sldId="281"/>
            <ac:spMk id="3" creationId="{476C0456-BE75-4B50-A6A7-4355A4DBCD51}"/>
          </ac:spMkLst>
        </pc:spChg>
      </pc:sldChg>
      <pc:sldChg chg="modSp">
        <pc:chgData name="Cornelis van Bree" userId="d1dd8c9d18fbc99f" providerId="LiveId" clId="{4A2D6239-4930-4A09-94AB-5EF3D9C09F52}" dt="2018-09-27T10:27:53.986" v="599" actId="20577"/>
        <pc:sldMkLst>
          <pc:docMk/>
          <pc:sldMk cId="1497337433" sldId="282"/>
        </pc:sldMkLst>
        <pc:spChg chg="mod">
          <ac:chgData name="Cornelis van Bree" userId="d1dd8c9d18fbc99f" providerId="LiveId" clId="{4A2D6239-4930-4A09-94AB-5EF3D9C09F52}" dt="2018-09-27T10:27:53.986" v="599" actId="20577"/>
          <ac:spMkLst>
            <pc:docMk/>
            <pc:sldMk cId="1497337433" sldId="282"/>
            <ac:spMk id="3" creationId="{2F50CA41-A0FD-4B83-B781-3BA0FFE2E569}"/>
          </ac:spMkLst>
        </pc:spChg>
      </pc:sldChg>
      <pc:sldChg chg="modSp">
        <pc:chgData name="Cornelis van Bree" userId="d1dd8c9d18fbc99f" providerId="LiveId" clId="{4A2D6239-4930-4A09-94AB-5EF3D9C09F52}" dt="2018-09-27T10:29:23.980" v="614" actId="313"/>
        <pc:sldMkLst>
          <pc:docMk/>
          <pc:sldMk cId="3243144244" sldId="283"/>
        </pc:sldMkLst>
        <pc:spChg chg="mod">
          <ac:chgData name="Cornelis van Bree" userId="d1dd8c9d18fbc99f" providerId="LiveId" clId="{4A2D6239-4930-4A09-94AB-5EF3D9C09F52}" dt="2018-09-27T10:29:23.980" v="614" actId="313"/>
          <ac:spMkLst>
            <pc:docMk/>
            <pc:sldMk cId="3243144244" sldId="283"/>
            <ac:spMk id="3" creationId="{604CAC11-416F-4A5F-8083-3966F88D74F7}"/>
          </ac:spMkLst>
        </pc:spChg>
      </pc:sldChg>
      <pc:sldChg chg="modSp">
        <pc:chgData name="Cornelis van Bree" userId="d1dd8c9d18fbc99f" providerId="LiveId" clId="{4A2D6239-4930-4A09-94AB-5EF3D9C09F52}" dt="2018-09-27T10:30:28.600" v="622" actId="114"/>
        <pc:sldMkLst>
          <pc:docMk/>
          <pc:sldMk cId="2697741450" sldId="284"/>
        </pc:sldMkLst>
        <pc:spChg chg="mod">
          <ac:chgData name="Cornelis van Bree" userId="d1dd8c9d18fbc99f" providerId="LiveId" clId="{4A2D6239-4930-4A09-94AB-5EF3D9C09F52}" dt="2018-09-27T10:30:28.600" v="622" actId="114"/>
          <ac:spMkLst>
            <pc:docMk/>
            <pc:sldMk cId="2697741450" sldId="284"/>
            <ac:spMk id="3" creationId="{0D1ACDFE-0510-4B51-B0E0-18BEE567DA39}"/>
          </ac:spMkLst>
        </pc:spChg>
      </pc:sldChg>
      <pc:sldChg chg="modSp">
        <pc:chgData name="Cornelis van Bree" userId="d1dd8c9d18fbc99f" providerId="LiveId" clId="{4A2D6239-4930-4A09-94AB-5EF3D9C09F52}" dt="2018-09-27T10:23:49.863" v="522" actId="20577"/>
        <pc:sldMkLst>
          <pc:docMk/>
          <pc:sldMk cId="2374008038" sldId="287"/>
        </pc:sldMkLst>
        <pc:spChg chg="mod">
          <ac:chgData name="Cornelis van Bree" userId="d1dd8c9d18fbc99f" providerId="LiveId" clId="{4A2D6239-4930-4A09-94AB-5EF3D9C09F52}" dt="2018-09-27T10:23:49.863" v="522" actId="20577"/>
          <ac:spMkLst>
            <pc:docMk/>
            <pc:sldMk cId="2374008038" sldId="287"/>
            <ac:spMk id="3" creationId="{E8C79708-D472-450C-BA6E-D9247FB91B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44748F7A-5CD5-4F89-B98D-0220542F69B5}" type="datetimeFigureOut">
              <a:rPr lang="nl-NL" smtClean="0"/>
              <a:t>15-10-2018</a:t>
            </a:fld>
            <a:endParaRPr lang="nl-NL"/>
          </a:p>
        </p:txBody>
      </p:sp>
      <p:sp>
        <p:nvSpPr>
          <p:cNvPr id="4" name="Tijdelijke aanduiding voor dia-afbeelding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E0BF1F1F-3FC9-4841-8A80-3FCA3C63EC88}" type="slidenum">
              <a:rPr lang="nl-NL" smtClean="0"/>
              <a:t>‹#›</a:t>
            </a:fld>
            <a:endParaRPr lang="nl-NL"/>
          </a:p>
        </p:txBody>
      </p:sp>
    </p:spTree>
    <p:extLst>
      <p:ext uri="{BB962C8B-B14F-4D97-AF65-F5344CB8AC3E}">
        <p14:creationId xmlns:p14="http://schemas.microsoft.com/office/powerpoint/2010/main" val="382684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763736-31D9-4924-80AF-18FCB276ACE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3DEB709-FB59-41A0-8FCF-BB96A3645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C132D82-C5B6-4525-AA35-10023F9EFAC0}"/>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7763E16D-3FD3-4034-8BD4-B07F5095C9E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8E3681-0066-4607-A07C-755E01B62E8E}"/>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1149422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60AA5-4D04-4B9E-9D43-B9D6085D952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B39694A-771A-40D7-9EA5-CEBA56E5649B}"/>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C4AE32-47DB-4F8A-AA76-7A06270E1939}"/>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2AA8746D-18D7-4203-A3E8-9DC54DB75CD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E0770EE-0345-461B-95AE-3EFFD4A0E2FC}"/>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2929775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CEAA542-FA61-4EF5-8584-0FE14EDED01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20CE914-7263-433E-A39E-ECF490018A2D}"/>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17E4F22-7D76-491A-9764-092A3CEDB38E}"/>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E3489F18-6995-4935-83BE-F648647458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E7DD16F-1A22-4FAF-9094-D68BECCCBE3A}"/>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401524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A83B6E-9769-407C-A83F-BA7CAD48D0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C680369-C4DA-4BBD-B366-6D4ED5D8EBB1}"/>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380A128-DC81-4AF5-BB36-28411BC49C57}"/>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C6547F8A-3F17-402C-89C3-0CCEF07E42D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22DBDFD-A1FB-44A2-8E68-0DDC55664E52}"/>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188724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6110BE-E048-474F-B1E4-FADB6F5954B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C3DF3A7-624D-4044-8F6E-BA8AF63413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99F8569-20A3-4CC2-A69E-97F8EA280400}"/>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31EFD598-09F6-43B4-BC6B-4664C33965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6B4D42A-D4B1-4911-B48A-7CA1AF75B686}"/>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2277080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A6A5C5-B188-46A7-90D9-0BFC42CA4C8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0B82FCF-B288-422D-B8D7-E2CFB6CEA518}"/>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81EDE93-6F2D-4423-836F-D7FD09C8E88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DC67257-D707-4381-9F73-5307B24180C9}"/>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6" name="Tijdelijke aanduiding voor voettekst 5">
            <a:extLst>
              <a:ext uri="{FF2B5EF4-FFF2-40B4-BE49-F238E27FC236}">
                <a16:creationId xmlns:a16="http://schemas.microsoft.com/office/drawing/2014/main" id="{E9C32587-658A-4BC9-8C6E-EDB5CC8EC7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6889E33-D02D-44D4-8665-3BB07A2BE815}"/>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427471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9DA996-973D-4B5A-AE4D-CFD14B3A9CF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DE56EA8-8748-413A-B0E3-61E0A7334B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03144CC-14A7-4110-886A-2B924A9D34FA}"/>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19FAAF3-B45C-478F-9819-47093669E1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6DB5D468-FCF8-4A7E-B3A6-A800C06F0574}"/>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5BE2F32-D06F-4356-B0DB-A094430FB7B0}"/>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8" name="Tijdelijke aanduiding voor voettekst 7">
            <a:extLst>
              <a:ext uri="{FF2B5EF4-FFF2-40B4-BE49-F238E27FC236}">
                <a16:creationId xmlns:a16="http://schemas.microsoft.com/office/drawing/2014/main" id="{2C6F235D-AEFC-4BAA-A717-12CED3EB3B8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0B714172-86F3-459D-82E4-088E187071F3}"/>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2656296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D4F7B0-47EB-42BD-AB92-C8AE343E2F1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4A2115C-53AD-456D-AA3C-F5F2771A7502}"/>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4" name="Tijdelijke aanduiding voor voettekst 3">
            <a:extLst>
              <a:ext uri="{FF2B5EF4-FFF2-40B4-BE49-F238E27FC236}">
                <a16:creationId xmlns:a16="http://schemas.microsoft.com/office/drawing/2014/main" id="{37254C0C-102E-4DEF-BEDE-84FBBA00A36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815F600-704F-4122-94C6-DBFAA4B6611B}"/>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78294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E65636E-240D-48D2-934E-3BA45985B3B7}"/>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3" name="Tijdelijke aanduiding voor voettekst 2">
            <a:extLst>
              <a:ext uri="{FF2B5EF4-FFF2-40B4-BE49-F238E27FC236}">
                <a16:creationId xmlns:a16="http://schemas.microsoft.com/office/drawing/2014/main" id="{7DAAD571-6115-41DD-873D-0D5CCBFA231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CB28130-3086-46E4-8C39-C572600D710A}"/>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99569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D75AAC-8286-4A2A-ADCE-54ECDA2626D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922DD6C-F94B-4BDB-958E-9F7DED0BF7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C9EA1A2-8F28-4F46-80B4-C01B9C2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21BB41A2-501E-4442-A637-A01C30C9F5C0}"/>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6" name="Tijdelijke aanduiding voor voettekst 5">
            <a:extLst>
              <a:ext uri="{FF2B5EF4-FFF2-40B4-BE49-F238E27FC236}">
                <a16:creationId xmlns:a16="http://schemas.microsoft.com/office/drawing/2014/main" id="{2C199BA7-D37E-42BD-BD1B-67E0AE531E5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BDE8B2B-4105-4FB5-B47C-C83E4C992B59}"/>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2474532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5FB8FA-57F0-4965-A8FC-ADC572E60BE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59E648B-9859-4F83-8616-619A28938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2048BFD4-80B1-47AF-866A-7F5A1648A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92DEC097-217A-4430-8115-7439C310CFE2}"/>
              </a:ext>
            </a:extLst>
          </p:cNvPr>
          <p:cNvSpPr>
            <a:spLocks noGrp="1"/>
          </p:cNvSpPr>
          <p:nvPr>
            <p:ph type="dt" sz="half" idx="10"/>
          </p:nvPr>
        </p:nvSpPr>
        <p:spPr/>
        <p:txBody>
          <a:bodyPr/>
          <a:lstStyle/>
          <a:p>
            <a:fld id="{65F29EEA-D45F-4017-918B-009DA4D27439}" type="datetimeFigureOut">
              <a:rPr lang="nl-NL" smtClean="0"/>
              <a:t>15-10-2018</a:t>
            </a:fld>
            <a:endParaRPr lang="nl-NL"/>
          </a:p>
        </p:txBody>
      </p:sp>
      <p:sp>
        <p:nvSpPr>
          <p:cNvPr id="6" name="Tijdelijke aanduiding voor voettekst 5">
            <a:extLst>
              <a:ext uri="{FF2B5EF4-FFF2-40B4-BE49-F238E27FC236}">
                <a16:creationId xmlns:a16="http://schemas.microsoft.com/office/drawing/2014/main" id="{743DC623-B5B9-4F57-8705-3381F4422BA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BCA0625-5A93-412E-9208-843399FD3EF6}"/>
              </a:ext>
            </a:extLst>
          </p:cNvPr>
          <p:cNvSpPr>
            <a:spLocks noGrp="1"/>
          </p:cNvSpPr>
          <p:nvPr>
            <p:ph type="sldNum" sz="quarter" idx="12"/>
          </p:nvPr>
        </p:nvSpPr>
        <p:spPr/>
        <p:txBody>
          <a:bodyPr/>
          <a:lstStyle/>
          <a:p>
            <a:fld id="{E9DEAE7E-90EC-4B09-863A-4A0FDC061E57}" type="slidenum">
              <a:rPr lang="nl-NL" smtClean="0"/>
              <a:t>‹#›</a:t>
            </a:fld>
            <a:endParaRPr lang="nl-NL"/>
          </a:p>
        </p:txBody>
      </p:sp>
    </p:spTree>
    <p:extLst>
      <p:ext uri="{BB962C8B-B14F-4D97-AF65-F5344CB8AC3E}">
        <p14:creationId xmlns:p14="http://schemas.microsoft.com/office/powerpoint/2010/main" val="107588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EEEFF3F-8B93-46F6-AD6E-A96DCBF66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04C97C7-D067-4E7E-9F4B-01B736A620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0FD02FA-EEE8-4D6A-A1DF-9C2F7C253A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29EEA-D45F-4017-918B-009DA4D27439}" type="datetimeFigureOut">
              <a:rPr lang="nl-NL" smtClean="0"/>
              <a:t>15-10-2018</a:t>
            </a:fld>
            <a:endParaRPr lang="nl-NL"/>
          </a:p>
        </p:txBody>
      </p:sp>
      <p:sp>
        <p:nvSpPr>
          <p:cNvPr id="5" name="Tijdelijke aanduiding voor voettekst 4">
            <a:extLst>
              <a:ext uri="{FF2B5EF4-FFF2-40B4-BE49-F238E27FC236}">
                <a16:creationId xmlns:a16="http://schemas.microsoft.com/office/drawing/2014/main" id="{66B7614C-6E7C-4C04-9EDD-EC42554C61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18F124D-9A23-4D89-BDAF-BFCD7E7F5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EAE7E-90EC-4B09-863A-4A0FDC061E57}" type="slidenum">
              <a:rPr lang="nl-NL" smtClean="0"/>
              <a:t>‹#›</a:t>
            </a:fld>
            <a:endParaRPr lang="nl-NL"/>
          </a:p>
        </p:txBody>
      </p:sp>
    </p:spTree>
    <p:extLst>
      <p:ext uri="{BB962C8B-B14F-4D97-AF65-F5344CB8AC3E}">
        <p14:creationId xmlns:p14="http://schemas.microsoft.com/office/powerpoint/2010/main" val="964587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6B55C5-DAFF-4514-8621-94055CE66E37}"/>
              </a:ext>
            </a:extLst>
          </p:cNvPr>
          <p:cNvSpPr>
            <a:spLocks noGrp="1"/>
          </p:cNvSpPr>
          <p:nvPr>
            <p:ph type="ctrTitle"/>
          </p:nvPr>
        </p:nvSpPr>
        <p:spPr/>
        <p:txBody>
          <a:bodyPr/>
          <a:lstStyle/>
          <a:p>
            <a:r>
              <a:rPr lang="nl-NL"/>
              <a:t>BETEKENISVERANDERING</a:t>
            </a:r>
          </a:p>
        </p:txBody>
      </p:sp>
      <p:sp>
        <p:nvSpPr>
          <p:cNvPr id="3" name="Ondertitel 2">
            <a:extLst>
              <a:ext uri="{FF2B5EF4-FFF2-40B4-BE49-F238E27FC236}">
                <a16:creationId xmlns:a16="http://schemas.microsoft.com/office/drawing/2014/main" id="{B5A178AB-6307-4000-B99B-EB5BCBBE44C2}"/>
              </a:ext>
            </a:extLst>
          </p:cNvPr>
          <p:cNvSpPr>
            <a:spLocks noGrp="1"/>
          </p:cNvSpPr>
          <p:nvPr>
            <p:ph type="subTitle" idx="1"/>
          </p:nvPr>
        </p:nvSpPr>
        <p:spPr/>
        <p:txBody>
          <a:bodyPr/>
          <a:lstStyle/>
          <a:p>
            <a:r>
              <a:rPr lang="nl-NL"/>
              <a:t>(Brno, Praag oktober 2018)</a:t>
            </a:r>
          </a:p>
        </p:txBody>
      </p:sp>
    </p:spTree>
    <p:extLst>
      <p:ext uri="{BB962C8B-B14F-4D97-AF65-F5344CB8AC3E}">
        <p14:creationId xmlns:p14="http://schemas.microsoft.com/office/powerpoint/2010/main" val="4012594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86C39D-6E76-47A7-A325-0C9DF48845C3}"/>
              </a:ext>
            </a:extLst>
          </p:cNvPr>
          <p:cNvSpPr>
            <a:spLocks noGrp="1"/>
          </p:cNvSpPr>
          <p:nvPr>
            <p:ph type="title"/>
          </p:nvPr>
        </p:nvSpPr>
        <p:spPr/>
        <p:txBody>
          <a:bodyPr/>
          <a:lstStyle/>
          <a:p>
            <a:r>
              <a:rPr lang="nl-NL"/>
              <a:t>metonymie</a:t>
            </a:r>
          </a:p>
        </p:txBody>
      </p:sp>
      <p:sp>
        <p:nvSpPr>
          <p:cNvPr id="3" name="Tijdelijke aanduiding voor inhoud 2">
            <a:extLst>
              <a:ext uri="{FF2B5EF4-FFF2-40B4-BE49-F238E27FC236}">
                <a16:creationId xmlns:a16="http://schemas.microsoft.com/office/drawing/2014/main" id="{1E42F023-2FB1-4F81-9880-91AFB664BD0B}"/>
              </a:ext>
            </a:extLst>
          </p:cNvPr>
          <p:cNvSpPr>
            <a:spLocks noGrp="1"/>
          </p:cNvSpPr>
          <p:nvPr>
            <p:ph idx="1"/>
          </p:nvPr>
        </p:nvSpPr>
        <p:spPr/>
        <p:txBody>
          <a:bodyPr/>
          <a:lstStyle/>
          <a:p>
            <a:pPr marL="0" indent="0">
              <a:buNone/>
            </a:pPr>
            <a:r>
              <a:rPr lang="nl-NL"/>
              <a:t>indexicaal – berust op relaties in de werkelijkheid (maar niet op gelijkenis)</a:t>
            </a:r>
          </a:p>
          <a:p>
            <a:pPr marL="0" indent="0">
              <a:buNone/>
            </a:pPr>
            <a:r>
              <a:rPr lang="nl-NL"/>
              <a:t>incidenteel voorbeeld (niet geconventionaliseerd): de “Pizzakerk” in Florence, zo o.a. door mij genoemd omdat ik in de buurt ervan een pizza heb zitten eten</a:t>
            </a:r>
          </a:p>
          <a:p>
            <a:pPr marL="0" indent="0">
              <a:buNone/>
            </a:pPr>
            <a:r>
              <a:rPr lang="nl-NL"/>
              <a:t>ober in restaurant: dat biertje is voor die dikke buik daar</a:t>
            </a:r>
          </a:p>
          <a:p>
            <a:pPr marL="0" indent="0">
              <a:buNone/>
            </a:pPr>
            <a:r>
              <a:rPr lang="nl-NL"/>
              <a:t>metonymie: uitdrukkingstactiek die we ons hebben aangeleerd</a:t>
            </a:r>
          </a:p>
          <a:p>
            <a:pPr marL="0" indent="0">
              <a:buNone/>
            </a:pPr>
            <a:r>
              <a:rPr lang="nl-NL"/>
              <a:t>conventionalisering: de taalgemeenschap neemt het over &gt; voorbeeld komt in het woordenboek terecht</a:t>
            </a:r>
          </a:p>
          <a:p>
            <a:pPr marL="0" indent="0">
              <a:buNone/>
            </a:pPr>
            <a:endParaRPr lang="nl-NL"/>
          </a:p>
        </p:txBody>
      </p:sp>
    </p:spTree>
    <p:extLst>
      <p:ext uri="{BB962C8B-B14F-4D97-AF65-F5344CB8AC3E}">
        <p14:creationId xmlns:p14="http://schemas.microsoft.com/office/powerpoint/2010/main" val="3359647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D6E5FA-68BE-44AB-97B6-D4720CCA7896}"/>
              </a:ext>
            </a:extLst>
          </p:cNvPr>
          <p:cNvSpPr>
            <a:spLocks noGrp="1"/>
          </p:cNvSpPr>
          <p:nvPr>
            <p:ph type="title"/>
          </p:nvPr>
        </p:nvSpPr>
        <p:spPr/>
        <p:txBody>
          <a:bodyPr/>
          <a:lstStyle/>
          <a:p>
            <a:r>
              <a:rPr lang="nl-NL"/>
              <a:t>voorbeelden metonymie</a:t>
            </a:r>
            <a:br>
              <a:rPr lang="nl-NL"/>
            </a:br>
            <a:endParaRPr lang="nl-NL"/>
          </a:p>
        </p:txBody>
      </p:sp>
      <p:sp>
        <p:nvSpPr>
          <p:cNvPr id="3" name="Tijdelijke aanduiding voor inhoud 2">
            <a:extLst>
              <a:ext uri="{FF2B5EF4-FFF2-40B4-BE49-F238E27FC236}">
                <a16:creationId xmlns:a16="http://schemas.microsoft.com/office/drawing/2014/main" id="{22328CDC-342B-48A9-B440-B87F11386E34}"/>
              </a:ext>
            </a:extLst>
          </p:cNvPr>
          <p:cNvSpPr>
            <a:spLocks noGrp="1"/>
          </p:cNvSpPr>
          <p:nvPr>
            <p:ph idx="1"/>
          </p:nvPr>
        </p:nvSpPr>
        <p:spPr/>
        <p:txBody>
          <a:bodyPr>
            <a:normAutofit fontScale="85000" lnSpcReduction="20000"/>
          </a:bodyPr>
          <a:lstStyle/>
          <a:p>
            <a:pPr marL="0" indent="0">
              <a:buNone/>
            </a:pPr>
            <a:r>
              <a:rPr lang="nl-NL"/>
              <a:t>vet = duidelijk geconventionaliseerd</a:t>
            </a:r>
          </a:p>
          <a:p>
            <a:pPr marL="0" indent="0">
              <a:buNone/>
            </a:pPr>
            <a:r>
              <a:rPr lang="nl-NL"/>
              <a:t>locatie &gt; aangrenzende locatie: hij woont op de </a:t>
            </a:r>
            <a:r>
              <a:rPr lang="nl-NL" b="1"/>
              <a:t>gracht</a:t>
            </a:r>
          </a:p>
          <a:p>
            <a:pPr marL="0" indent="0">
              <a:buNone/>
            </a:pPr>
            <a:r>
              <a:rPr lang="nl-NL"/>
              <a:t>locatie &gt; wat zich daar bevindt: het Witte Huis deelt mee</a:t>
            </a:r>
          </a:p>
          <a:p>
            <a:pPr marL="0" indent="0">
              <a:buNone/>
            </a:pPr>
            <a:r>
              <a:rPr lang="nl-NL"/>
              <a:t>tijd &gt; wat je daarin doet: we hebben een druk weekend</a:t>
            </a:r>
          </a:p>
          <a:p>
            <a:pPr marL="0" indent="0">
              <a:buNone/>
            </a:pPr>
            <a:r>
              <a:rPr lang="nl-NL"/>
              <a:t>geheel &gt; deel: Nederland won met 2-0 van Tsjechië</a:t>
            </a:r>
          </a:p>
          <a:p>
            <a:pPr marL="0" indent="0">
              <a:buNone/>
            </a:pPr>
            <a:r>
              <a:rPr lang="nl-NL"/>
              <a:t>deel &gt; geheel: ik zie hier ook een paar nieuwe gezichten (pars pro toto)</a:t>
            </a:r>
          </a:p>
          <a:p>
            <a:pPr marL="0" indent="0">
              <a:buNone/>
            </a:pPr>
            <a:r>
              <a:rPr lang="nl-NL"/>
              <a:t>gevolg &gt; oorzaak: hij is de </a:t>
            </a:r>
            <a:r>
              <a:rPr lang="nl-NL" b="1"/>
              <a:t>trots</a:t>
            </a:r>
            <a:r>
              <a:rPr lang="nl-NL"/>
              <a:t> van zijn vader</a:t>
            </a:r>
          </a:p>
          <a:p>
            <a:pPr marL="0" indent="0">
              <a:buNone/>
            </a:pPr>
            <a:r>
              <a:rPr lang="nl-NL"/>
              <a:t>materiaal &gt; product: we drinken uit een </a:t>
            </a:r>
            <a:r>
              <a:rPr lang="nl-NL" b="1"/>
              <a:t>glas </a:t>
            </a:r>
            <a:r>
              <a:rPr lang="nl-NL"/>
              <a:t>(inhoud: we drinken nog een </a:t>
            </a:r>
            <a:r>
              <a:rPr lang="nl-NL" b="1"/>
              <a:t>glas</a:t>
            </a:r>
            <a:r>
              <a:rPr lang="nl-NL"/>
              <a:t>)</a:t>
            </a:r>
            <a:endParaRPr lang="nl-NL" b="1"/>
          </a:p>
          <a:p>
            <a:pPr marL="0" indent="0">
              <a:buNone/>
            </a:pPr>
            <a:r>
              <a:rPr lang="nl-NL"/>
              <a:t>eigennaam &gt; soortnaam: ik laat de </a:t>
            </a:r>
            <a:r>
              <a:rPr lang="nl-NL" b="1"/>
              <a:t>luxaflex</a:t>
            </a:r>
            <a:r>
              <a:rPr lang="nl-NL"/>
              <a:t> naar beneden</a:t>
            </a:r>
          </a:p>
          <a:p>
            <a:pPr marL="0" indent="0">
              <a:buNone/>
            </a:pPr>
            <a:r>
              <a:rPr lang="nl-NL"/>
              <a:t>handeling &gt; handelende persoon: de </a:t>
            </a:r>
            <a:r>
              <a:rPr lang="nl-NL" b="1"/>
              <a:t>leiding</a:t>
            </a:r>
            <a:r>
              <a:rPr lang="nl-NL"/>
              <a:t> is het er niet mee eens</a:t>
            </a:r>
          </a:p>
          <a:p>
            <a:pPr marL="0" indent="0">
              <a:buNone/>
            </a:pPr>
            <a:r>
              <a:rPr lang="nl-NL"/>
              <a:t>ENZOVOORT</a:t>
            </a:r>
          </a:p>
        </p:txBody>
      </p:sp>
    </p:spTree>
    <p:extLst>
      <p:ext uri="{BB962C8B-B14F-4D97-AF65-F5344CB8AC3E}">
        <p14:creationId xmlns:p14="http://schemas.microsoft.com/office/powerpoint/2010/main" val="314253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18C117-BBEE-4A4D-AF3F-AC94F3FE0833}"/>
              </a:ext>
            </a:extLst>
          </p:cNvPr>
          <p:cNvSpPr>
            <a:spLocks noGrp="1"/>
          </p:cNvSpPr>
          <p:nvPr>
            <p:ph type="title"/>
          </p:nvPr>
        </p:nvSpPr>
        <p:spPr/>
        <p:txBody>
          <a:bodyPr/>
          <a:lstStyle/>
          <a:p>
            <a:r>
              <a:rPr lang="nl-NL"/>
              <a:t>voorbeeld woordvorming</a:t>
            </a:r>
          </a:p>
        </p:txBody>
      </p:sp>
      <p:sp>
        <p:nvSpPr>
          <p:cNvPr id="3" name="Tijdelijke aanduiding voor inhoud 2">
            <a:extLst>
              <a:ext uri="{FF2B5EF4-FFF2-40B4-BE49-F238E27FC236}">
                <a16:creationId xmlns:a16="http://schemas.microsoft.com/office/drawing/2014/main" id="{965CCF07-92AE-4D94-A106-0680A4BB7DFB}"/>
              </a:ext>
            </a:extLst>
          </p:cNvPr>
          <p:cNvSpPr>
            <a:spLocks noGrp="1"/>
          </p:cNvSpPr>
          <p:nvPr>
            <p:ph idx="1"/>
          </p:nvPr>
        </p:nvSpPr>
        <p:spPr/>
        <p:txBody>
          <a:bodyPr/>
          <a:lstStyle/>
          <a:p>
            <a:pPr marL="0" indent="0">
              <a:buNone/>
            </a:pPr>
            <a:r>
              <a:rPr lang="nl-NL"/>
              <a:t>vormingen op -ing (nomina actionis)</a:t>
            </a:r>
          </a:p>
          <a:p>
            <a:pPr marL="0" indent="0">
              <a:buNone/>
            </a:pPr>
            <a:r>
              <a:rPr lang="nl-NL"/>
              <a:t>vertaling: ‘het vertalen’, ook ‘resultaat van vertaling’</a:t>
            </a:r>
          </a:p>
          <a:p>
            <a:pPr marL="0" indent="0">
              <a:buNone/>
            </a:pPr>
            <a:r>
              <a:rPr lang="nl-NL"/>
              <a:t>regering: ook ‘degenen die regeren’</a:t>
            </a:r>
          </a:p>
          <a:p>
            <a:pPr marL="0" indent="0">
              <a:buNone/>
            </a:pPr>
            <a:r>
              <a:rPr lang="nl-NL"/>
              <a:t>berging: ook ‘plaats waar je dingen bergt’</a:t>
            </a:r>
          </a:p>
          <a:p>
            <a:pPr marL="0" indent="0">
              <a:buNone/>
            </a:pPr>
            <a:r>
              <a:rPr lang="nl-NL"/>
              <a:t>kleding: ‘materiaal waarmee je je kleedt’</a:t>
            </a:r>
          </a:p>
          <a:p>
            <a:pPr marL="0" indent="0">
              <a:buNone/>
            </a:pPr>
            <a:r>
              <a:rPr lang="nl-NL"/>
              <a:t>schenking: ook ‘object van het schenken’</a:t>
            </a:r>
          </a:p>
          <a:p>
            <a:pPr marL="0" indent="0">
              <a:buNone/>
            </a:pPr>
            <a:r>
              <a:rPr lang="nl-NL"/>
              <a:t>koppeling: ook ‘instrument waarmee je koppelt’</a:t>
            </a:r>
          </a:p>
          <a:p>
            <a:pPr marL="0" indent="0">
              <a:buNone/>
            </a:pPr>
            <a:r>
              <a:rPr lang="nl-NL"/>
              <a:t>houding: manier waarop je je houdt/gedraagt</a:t>
            </a:r>
          </a:p>
        </p:txBody>
      </p:sp>
    </p:spTree>
    <p:extLst>
      <p:ext uri="{BB962C8B-B14F-4D97-AF65-F5344CB8AC3E}">
        <p14:creationId xmlns:p14="http://schemas.microsoft.com/office/powerpoint/2010/main" val="2732478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5164E-D57F-4BFC-9B04-6F1C3FA4C231}"/>
              </a:ext>
            </a:extLst>
          </p:cNvPr>
          <p:cNvSpPr>
            <a:spLocks noGrp="1"/>
          </p:cNvSpPr>
          <p:nvPr>
            <p:ph type="title"/>
          </p:nvPr>
        </p:nvSpPr>
        <p:spPr/>
        <p:txBody>
          <a:bodyPr/>
          <a:lstStyle/>
          <a:p>
            <a:r>
              <a:rPr lang="nl-NL"/>
              <a:t>metafoor (metaforie)</a:t>
            </a:r>
          </a:p>
        </p:txBody>
      </p:sp>
      <p:sp>
        <p:nvSpPr>
          <p:cNvPr id="3" name="Tijdelijke aanduiding voor inhoud 2">
            <a:extLst>
              <a:ext uri="{FF2B5EF4-FFF2-40B4-BE49-F238E27FC236}">
                <a16:creationId xmlns:a16="http://schemas.microsoft.com/office/drawing/2014/main" id="{3F18756D-F244-42F5-B811-436F58B87E81}"/>
              </a:ext>
            </a:extLst>
          </p:cNvPr>
          <p:cNvSpPr>
            <a:spLocks noGrp="1"/>
          </p:cNvSpPr>
          <p:nvPr>
            <p:ph idx="1"/>
          </p:nvPr>
        </p:nvSpPr>
        <p:spPr/>
        <p:txBody>
          <a:bodyPr>
            <a:normAutofit fontScale="92500" lnSpcReduction="20000"/>
          </a:bodyPr>
          <a:lstStyle/>
          <a:p>
            <a:pPr marL="0" indent="0">
              <a:buNone/>
            </a:pPr>
            <a:r>
              <a:rPr lang="nl-NL"/>
              <a:t>gebaseerd op gelijkenissen – dankbaar object voor taalfilosofie en taalwetenschap</a:t>
            </a:r>
          </a:p>
          <a:p>
            <a:pPr marL="0" indent="0">
              <a:buNone/>
            </a:pPr>
            <a:r>
              <a:rPr lang="nl-NL"/>
              <a:t>begrip al bekend in de indische filosofie </a:t>
            </a:r>
          </a:p>
          <a:p>
            <a:pPr marL="0" indent="0">
              <a:buNone/>
            </a:pPr>
            <a:r>
              <a:rPr lang="nl-NL"/>
              <a:t>idee: er valt over het absolute Zijn (God, Brahman) niets te zeggen – </a:t>
            </a:r>
          </a:p>
          <a:p>
            <a:pPr marL="0" indent="0">
              <a:buNone/>
            </a:pPr>
            <a:r>
              <a:rPr lang="nl-NL"/>
              <a:t>neti neti ‘het is niet dit, het is niet dit’</a:t>
            </a:r>
          </a:p>
          <a:p>
            <a:pPr marL="0" indent="0">
              <a:buNone/>
            </a:pPr>
            <a:r>
              <a:rPr lang="nl-NL"/>
              <a:t>Bhart</a:t>
            </a:r>
            <a:r>
              <a:rPr lang="lv-LV"/>
              <a:t>ŗ</a:t>
            </a:r>
            <a:r>
              <a:rPr lang="nl-NL"/>
              <a:t>hari (5</a:t>
            </a:r>
            <a:r>
              <a:rPr lang="nl-NL" baseline="30000"/>
              <a:t>e</a:t>
            </a:r>
            <a:r>
              <a:rPr lang="nl-NL"/>
              <a:t> eeuw): maar ook dan doe je een uitspraak over God</a:t>
            </a:r>
          </a:p>
          <a:p>
            <a:pPr marL="0" indent="0">
              <a:buNone/>
            </a:pPr>
            <a:r>
              <a:rPr lang="nl-NL"/>
              <a:t>Vedanta (filosofische richting): gebruik liever de metafoor (christelijk bijv. God = Vader)</a:t>
            </a:r>
          </a:p>
          <a:p>
            <a:pPr marL="0" indent="0">
              <a:buNone/>
            </a:pPr>
            <a:r>
              <a:rPr lang="nl-NL"/>
              <a:t>je probeert met een beeld in de goede richting te wijzen – je ervaart tegelijk identiteit tussen God en vader en niet-identiteit: “eigenlijk” is God geen vader</a:t>
            </a:r>
          </a:p>
          <a:p>
            <a:pPr marL="0" indent="0">
              <a:buNone/>
            </a:pPr>
            <a:r>
              <a:rPr lang="nl-NL"/>
              <a:t>ook vaak gebruikte term: </a:t>
            </a:r>
            <a:r>
              <a:rPr lang="nl-NL" i="1"/>
              <a:t>beeldspraak</a:t>
            </a:r>
          </a:p>
        </p:txBody>
      </p:sp>
    </p:spTree>
    <p:extLst>
      <p:ext uri="{BB962C8B-B14F-4D97-AF65-F5344CB8AC3E}">
        <p14:creationId xmlns:p14="http://schemas.microsoft.com/office/powerpoint/2010/main" val="1534804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855FF9-C6DC-4180-BA3E-48DDF00830D4}"/>
              </a:ext>
            </a:extLst>
          </p:cNvPr>
          <p:cNvSpPr>
            <a:spLocks noGrp="1"/>
          </p:cNvSpPr>
          <p:nvPr>
            <p:ph type="title"/>
          </p:nvPr>
        </p:nvSpPr>
        <p:spPr/>
        <p:txBody>
          <a:bodyPr/>
          <a:lstStyle/>
          <a:p>
            <a:r>
              <a:rPr lang="nl-NL"/>
              <a:t>gelijkenissen / prototype</a:t>
            </a:r>
          </a:p>
        </p:txBody>
      </p:sp>
      <p:sp>
        <p:nvSpPr>
          <p:cNvPr id="3" name="Tijdelijke aanduiding voor inhoud 2">
            <a:extLst>
              <a:ext uri="{FF2B5EF4-FFF2-40B4-BE49-F238E27FC236}">
                <a16:creationId xmlns:a16="http://schemas.microsoft.com/office/drawing/2014/main" id="{2C207C54-2A89-4599-9B1C-EE85DFE90685}"/>
              </a:ext>
            </a:extLst>
          </p:cNvPr>
          <p:cNvSpPr>
            <a:spLocks noGrp="1"/>
          </p:cNvSpPr>
          <p:nvPr>
            <p:ph idx="1"/>
          </p:nvPr>
        </p:nvSpPr>
        <p:spPr/>
        <p:txBody>
          <a:bodyPr/>
          <a:lstStyle/>
          <a:p>
            <a:pPr marL="0" indent="0">
              <a:buNone/>
            </a:pPr>
            <a:r>
              <a:rPr lang="nl-NL"/>
              <a:t>we denken in gelijkenissen (Ludwig Witgenstein)</a:t>
            </a:r>
          </a:p>
          <a:p>
            <a:pPr marL="0" indent="0">
              <a:buNone/>
            </a:pPr>
            <a:r>
              <a:rPr lang="nl-NL"/>
              <a:t>verband hiermee het begrip </a:t>
            </a:r>
            <a:r>
              <a:rPr lang="nl-NL" i="1"/>
              <a:t>prototype</a:t>
            </a:r>
          </a:p>
          <a:p>
            <a:pPr marL="0" indent="0">
              <a:buNone/>
            </a:pPr>
            <a:r>
              <a:rPr lang="nl-NL"/>
              <a:t>wat is een vogel? ideale voorstelling: kan vliegen, heeft dus vleugels, heeft een snavel, heeft twee poten enz. </a:t>
            </a:r>
          </a:p>
          <a:p>
            <a:pPr marL="0" indent="0">
              <a:buNone/>
            </a:pPr>
            <a:r>
              <a:rPr lang="nl-NL"/>
              <a:t>een typische vogel is een spreeuw – minder typisch: een eend, een pinguïn (minder gelijkend op een prototypische vogel)</a:t>
            </a:r>
          </a:p>
          <a:p>
            <a:pPr marL="0" indent="0">
              <a:buNone/>
            </a:pPr>
            <a:r>
              <a:rPr lang="nl-NL"/>
              <a:t>bij twijfel individueel of situationeel verschil mogelijk: </a:t>
            </a:r>
            <a:r>
              <a:rPr lang="nl-NL" i="1"/>
              <a:t>tomaat</a:t>
            </a:r>
            <a:r>
              <a:rPr lang="nl-NL"/>
              <a:t> vrucht of  groente?</a:t>
            </a:r>
          </a:p>
          <a:p>
            <a:pPr marL="0" indent="0">
              <a:buNone/>
            </a:pPr>
            <a:r>
              <a:rPr lang="nl-NL"/>
              <a:t>kindertaal: kind noemt afdakje bij huis een </a:t>
            </a:r>
            <a:r>
              <a:rPr lang="nl-NL" i="1"/>
              <a:t>tunnel</a:t>
            </a:r>
          </a:p>
          <a:p>
            <a:pPr marL="0" indent="0">
              <a:buNone/>
            </a:pPr>
            <a:endParaRPr lang="nl-NL"/>
          </a:p>
        </p:txBody>
      </p:sp>
    </p:spTree>
    <p:extLst>
      <p:ext uri="{BB962C8B-B14F-4D97-AF65-F5344CB8AC3E}">
        <p14:creationId xmlns:p14="http://schemas.microsoft.com/office/powerpoint/2010/main" val="518227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8FE2F4-19FE-4C57-9FDC-9C5D35A2A762}"/>
              </a:ext>
            </a:extLst>
          </p:cNvPr>
          <p:cNvSpPr>
            <a:spLocks noGrp="1"/>
          </p:cNvSpPr>
          <p:nvPr>
            <p:ph type="title"/>
          </p:nvPr>
        </p:nvSpPr>
        <p:spPr/>
        <p:txBody>
          <a:bodyPr/>
          <a:lstStyle/>
          <a:p>
            <a:r>
              <a:rPr lang="nl-NL"/>
              <a:t>overdracht</a:t>
            </a:r>
          </a:p>
        </p:txBody>
      </p:sp>
      <p:sp>
        <p:nvSpPr>
          <p:cNvPr id="3" name="Tijdelijke aanduiding voor inhoud 2">
            <a:extLst>
              <a:ext uri="{FF2B5EF4-FFF2-40B4-BE49-F238E27FC236}">
                <a16:creationId xmlns:a16="http://schemas.microsoft.com/office/drawing/2014/main" id="{4E924B7F-DD81-467B-93F0-453383464A4A}"/>
              </a:ext>
            </a:extLst>
          </p:cNvPr>
          <p:cNvSpPr>
            <a:spLocks noGrp="1"/>
          </p:cNvSpPr>
          <p:nvPr>
            <p:ph idx="1"/>
          </p:nvPr>
        </p:nvSpPr>
        <p:spPr/>
        <p:txBody>
          <a:bodyPr>
            <a:normAutofit fontScale="92500" lnSpcReduction="10000"/>
          </a:bodyPr>
          <a:lstStyle/>
          <a:p>
            <a:pPr marL="0" indent="0">
              <a:buNone/>
            </a:pPr>
            <a:r>
              <a:rPr lang="nl-NL" i="1"/>
              <a:t>rijtuig</a:t>
            </a:r>
            <a:r>
              <a:rPr lang="nl-NL"/>
              <a:t>: oorspr. voortgetrokken door paarden – later ook deel van een trein (“het eerste rijtuig gaat niet verder van Rotterdam”)</a:t>
            </a:r>
          </a:p>
          <a:p>
            <a:pPr marL="0" indent="0">
              <a:buNone/>
            </a:pPr>
            <a:r>
              <a:rPr lang="nl-NL"/>
              <a:t>geen metafoor: er is wél gelijkenis maar geen </a:t>
            </a:r>
            <a:r>
              <a:rPr lang="nl-NL" i="1"/>
              <a:t>overdracht</a:t>
            </a:r>
          </a:p>
          <a:p>
            <a:pPr marL="0" indent="0">
              <a:buNone/>
            </a:pPr>
            <a:r>
              <a:rPr lang="nl-NL" i="1"/>
              <a:t>= </a:t>
            </a:r>
            <a:r>
              <a:rPr lang="nl-NL"/>
              <a:t>van de ene sfeer (het ene domein) naar de andere (het andere)</a:t>
            </a:r>
          </a:p>
          <a:p>
            <a:pPr marL="0" indent="0">
              <a:buNone/>
            </a:pPr>
            <a:r>
              <a:rPr lang="nl-NL"/>
              <a:t>met </a:t>
            </a:r>
            <a:r>
              <a:rPr lang="nl-NL" i="1"/>
              <a:t>rijtuig</a:t>
            </a:r>
            <a:r>
              <a:rPr lang="nl-NL"/>
              <a:t> blijven we in de sfeer van de verkeersmiddelen</a:t>
            </a:r>
          </a:p>
          <a:p>
            <a:pPr marL="0" indent="0">
              <a:buNone/>
            </a:pPr>
            <a:r>
              <a:rPr lang="nl-NL"/>
              <a:t>vgl. ook </a:t>
            </a:r>
            <a:r>
              <a:rPr lang="nl-NL" i="1"/>
              <a:t>pen </a:t>
            </a:r>
            <a:r>
              <a:rPr lang="nl-NL"/>
              <a:t>oorspr. ‘vogelveer’, ook ‘’vogelveer om mee te schrijven’, later ook andere soorten van pennen (vgl. balpen)</a:t>
            </a:r>
          </a:p>
          <a:p>
            <a:pPr marL="0" indent="0">
              <a:buNone/>
            </a:pPr>
            <a:r>
              <a:rPr lang="nl-NL"/>
              <a:t>we blijven in de sfeer van de schrijfmiddelen</a:t>
            </a:r>
          </a:p>
          <a:p>
            <a:pPr marL="0" indent="0">
              <a:buNone/>
            </a:pPr>
            <a:r>
              <a:rPr lang="nl-NL"/>
              <a:t>bij overdracht </a:t>
            </a:r>
            <a:r>
              <a:rPr lang="nl-NL" i="1"/>
              <a:t>figuurlijke</a:t>
            </a:r>
            <a:r>
              <a:rPr lang="nl-NL"/>
              <a:t> betekenis:</a:t>
            </a:r>
          </a:p>
          <a:p>
            <a:pPr marL="0" indent="0">
              <a:buNone/>
            </a:pPr>
            <a:r>
              <a:rPr lang="nl-NL"/>
              <a:t>het blad van een boom (biologie) &gt; een blad papier (gebruiksobject) </a:t>
            </a:r>
          </a:p>
        </p:txBody>
      </p:sp>
    </p:spTree>
    <p:extLst>
      <p:ext uri="{BB962C8B-B14F-4D97-AF65-F5344CB8AC3E}">
        <p14:creationId xmlns:p14="http://schemas.microsoft.com/office/powerpoint/2010/main" val="3879794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3D93D1-5E82-494A-8B57-4E941B86B4D7}"/>
              </a:ext>
            </a:extLst>
          </p:cNvPr>
          <p:cNvSpPr>
            <a:spLocks noGrp="1"/>
          </p:cNvSpPr>
          <p:nvPr>
            <p:ph type="title"/>
          </p:nvPr>
        </p:nvSpPr>
        <p:spPr/>
        <p:txBody>
          <a:bodyPr/>
          <a:lstStyle/>
          <a:p>
            <a:r>
              <a:rPr lang="nl-NL"/>
              <a:t>talige analyse</a:t>
            </a:r>
          </a:p>
        </p:txBody>
      </p:sp>
      <p:sp>
        <p:nvSpPr>
          <p:cNvPr id="3" name="Tijdelijke aanduiding voor inhoud 2">
            <a:extLst>
              <a:ext uri="{FF2B5EF4-FFF2-40B4-BE49-F238E27FC236}">
                <a16:creationId xmlns:a16="http://schemas.microsoft.com/office/drawing/2014/main" id="{349FACFB-F8E4-44F7-BB4C-08FB3C100AE4}"/>
              </a:ext>
            </a:extLst>
          </p:cNvPr>
          <p:cNvSpPr>
            <a:spLocks noGrp="1"/>
          </p:cNvSpPr>
          <p:nvPr>
            <p:ph idx="1"/>
          </p:nvPr>
        </p:nvSpPr>
        <p:spPr/>
        <p:txBody>
          <a:bodyPr>
            <a:normAutofit fontScale="85000" lnSpcReduction="20000"/>
          </a:bodyPr>
          <a:lstStyle/>
          <a:p>
            <a:pPr marL="0" indent="0">
              <a:buNone/>
            </a:pPr>
            <a:r>
              <a:rPr lang="nl-NL"/>
              <a:t>theorie van Reichling:</a:t>
            </a:r>
          </a:p>
          <a:p>
            <a:pPr marL="0" indent="0">
              <a:buNone/>
            </a:pPr>
            <a:r>
              <a:rPr lang="nl-NL"/>
              <a:t>woord met betekenisonderscheidingen</a:t>
            </a:r>
          </a:p>
          <a:p>
            <a:pPr marL="0" indent="0">
              <a:buNone/>
            </a:pPr>
            <a:r>
              <a:rPr lang="nl-NL"/>
              <a:t>normale situatie: alle onderscheidingen spelen mee (conjunct)</a:t>
            </a:r>
          </a:p>
          <a:p>
            <a:pPr marL="0" indent="0">
              <a:buNone/>
            </a:pPr>
            <a:r>
              <a:rPr lang="nl-NL"/>
              <a:t>bij metaforie is één onderscheiding van toepassing, de andere niet (disjunct) – vgl. die aap (gezegd van een jongen):</a:t>
            </a:r>
          </a:p>
          <a:p>
            <a:pPr marL="0" indent="0">
              <a:buNone/>
            </a:pPr>
            <a:r>
              <a:rPr lang="nl-NL"/>
              <a:t>primaat (-menselijk)</a:t>
            </a:r>
          </a:p>
          <a:p>
            <a:pPr marL="0" indent="0">
              <a:buNone/>
            </a:pPr>
            <a:r>
              <a:rPr lang="nl-NL"/>
              <a:t>klimt in bomen</a:t>
            </a:r>
          </a:p>
          <a:p>
            <a:pPr marL="0" indent="0">
              <a:buNone/>
            </a:pPr>
            <a:r>
              <a:rPr lang="nl-NL"/>
              <a:t>eet alleen vruchten</a:t>
            </a:r>
          </a:p>
          <a:p>
            <a:pPr marL="0" indent="0">
              <a:buNone/>
            </a:pPr>
            <a:r>
              <a:rPr lang="nl-NL"/>
              <a:t>is weleens “ondeugend” &gt;&gt;&gt; jongen</a:t>
            </a:r>
          </a:p>
          <a:p>
            <a:pPr marL="0" indent="0">
              <a:buNone/>
            </a:pPr>
            <a:r>
              <a:rPr lang="nl-NL"/>
              <a:t>loopt op handen en poten</a:t>
            </a:r>
          </a:p>
          <a:p>
            <a:pPr marL="0" indent="0">
              <a:buNone/>
            </a:pPr>
            <a:r>
              <a:rPr lang="nl-NL"/>
              <a:t>(alle kenmerken van een aap kunnen meespelen, ook kenmerken die niet in het woordenboek worden vermeld: de zgn. woordenboekbetekenis!)</a:t>
            </a:r>
          </a:p>
          <a:p>
            <a:pPr marL="0" indent="0">
              <a:buNone/>
            </a:pPr>
            <a:endParaRPr lang="nl-NL"/>
          </a:p>
        </p:txBody>
      </p:sp>
    </p:spTree>
    <p:extLst>
      <p:ext uri="{BB962C8B-B14F-4D97-AF65-F5344CB8AC3E}">
        <p14:creationId xmlns:p14="http://schemas.microsoft.com/office/powerpoint/2010/main" val="2265106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5EBBBC-98E4-4163-8859-F907B8AC65EA}"/>
              </a:ext>
            </a:extLst>
          </p:cNvPr>
          <p:cNvSpPr>
            <a:spLocks noGrp="1"/>
          </p:cNvSpPr>
          <p:nvPr>
            <p:ph type="title"/>
          </p:nvPr>
        </p:nvSpPr>
        <p:spPr/>
        <p:txBody>
          <a:bodyPr/>
          <a:lstStyle/>
          <a:p>
            <a:r>
              <a:rPr lang="nl-NL"/>
              <a:t>metafoor (vervolg)</a:t>
            </a:r>
          </a:p>
        </p:txBody>
      </p:sp>
      <p:sp>
        <p:nvSpPr>
          <p:cNvPr id="3" name="Tijdelijke aanduiding voor inhoud 2">
            <a:extLst>
              <a:ext uri="{FF2B5EF4-FFF2-40B4-BE49-F238E27FC236}">
                <a16:creationId xmlns:a16="http://schemas.microsoft.com/office/drawing/2014/main" id="{B291EDFD-C606-4B1A-938F-E52DEAAF4ADC}"/>
              </a:ext>
            </a:extLst>
          </p:cNvPr>
          <p:cNvSpPr>
            <a:spLocks noGrp="1"/>
          </p:cNvSpPr>
          <p:nvPr>
            <p:ph idx="1"/>
          </p:nvPr>
        </p:nvSpPr>
        <p:spPr/>
        <p:txBody>
          <a:bodyPr>
            <a:normAutofit fontScale="92500" lnSpcReduction="10000"/>
          </a:bodyPr>
          <a:lstStyle/>
          <a:p>
            <a:pPr marL="0" indent="0">
              <a:buNone/>
            </a:pPr>
            <a:r>
              <a:rPr lang="nl-NL"/>
              <a:t>niet alle metaforen worden geconventionaliseerd</a:t>
            </a:r>
          </a:p>
          <a:p>
            <a:pPr marL="0" indent="0">
              <a:buNone/>
            </a:pPr>
            <a:r>
              <a:rPr lang="nl-NL"/>
              <a:t>vgl. de dichterlijke metaforen:</a:t>
            </a:r>
          </a:p>
          <a:p>
            <a:pPr marL="0" indent="0">
              <a:buNone/>
            </a:pPr>
            <a:r>
              <a:rPr lang="nl-NL"/>
              <a:t>Martinus Nijhoff (Awater) over de stoom die uit een locomotief komt:</a:t>
            </a:r>
          </a:p>
          <a:p>
            <a:pPr marL="0" indent="0">
              <a:buNone/>
            </a:pPr>
            <a:r>
              <a:rPr lang="nl-NL"/>
              <a:t>haar </a:t>
            </a:r>
            <a:r>
              <a:rPr lang="nl-NL" i="1"/>
              <a:t>zuil</a:t>
            </a:r>
            <a:r>
              <a:rPr lang="nl-NL"/>
              <a:t> van </a:t>
            </a:r>
            <a:r>
              <a:rPr lang="nl-NL" i="1"/>
              <a:t>zuchten</a:t>
            </a:r>
            <a:r>
              <a:rPr lang="nl-NL"/>
              <a:t> wordt een </a:t>
            </a:r>
            <a:r>
              <a:rPr lang="nl-NL" i="1"/>
              <a:t>wolkenkluwen </a:t>
            </a:r>
            <a:r>
              <a:rPr lang="nl-NL"/>
              <a:t>(resp. uit de bouwkundige, lichamelijke en weerkundige sfeer – </a:t>
            </a:r>
            <a:r>
              <a:rPr lang="nl-NL" i="1"/>
              <a:t>kluwen</a:t>
            </a:r>
            <a:r>
              <a:rPr lang="nl-NL"/>
              <a:t> uit de sfeer van de textiel)</a:t>
            </a:r>
          </a:p>
          <a:p>
            <a:pPr marL="0" indent="0">
              <a:buNone/>
            </a:pPr>
            <a:r>
              <a:rPr lang="nl-NL"/>
              <a:t>bij conventionalisering:</a:t>
            </a:r>
          </a:p>
          <a:p>
            <a:pPr marL="0" indent="0">
              <a:buNone/>
            </a:pPr>
            <a:r>
              <a:rPr lang="nl-NL"/>
              <a:t>traditioneel: een </a:t>
            </a:r>
            <a:r>
              <a:rPr lang="nl-NL" i="1"/>
              <a:t>zee</a:t>
            </a:r>
            <a:r>
              <a:rPr lang="nl-NL"/>
              <a:t> van mensen ‘grote hoeveelheid’</a:t>
            </a:r>
          </a:p>
          <a:p>
            <a:pPr marL="0" indent="0">
              <a:buNone/>
            </a:pPr>
            <a:r>
              <a:rPr lang="nl-NL"/>
              <a:t>verbleekte metafoor: iets </a:t>
            </a:r>
            <a:r>
              <a:rPr lang="nl-NL" i="1"/>
              <a:t>toelichten</a:t>
            </a:r>
            <a:r>
              <a:rPr lang="nl-NL"/>
              <a:t> (niemand denkt meer aan licht)</a:t>
            </a:r>
          </a:p>
          <a:p>
            <a:pPr marL="0" indent="0">
              <a:buNone/>
            </a:pPr>
            <a:r>
              <a:rPr lang="nl-NL"/>
              <a:t>“onverenigbare” beeldspraak: in een zwart daglicht stellen; zijn toelichting was nogal duister (?)</a:t>
            </a:r>
          </a:p>
        </p:txBody>
      </p:sp>
    </p:spTree>
    <p:extLst>
      <p:ext uri="{BB962C8B-B14F-4D97-AF65-F5344CB8AC3E}">
        <p14:creationId xmlns:p14="http://schemas.microsoft.com/office/powerpoint/2010/main" val="4255881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21EA5-9E72-4DF7-B60B-C22A9D208EA2}"/>
              </a:ext>
            </a:extLst>
          </p:cNvPr>
          <p:cNvSpPr>
            <a:spLocks noGrp="1"/>
          </p:cNvSpPr>
          <p:nvPr>
            <p:ph type="title"/>
          </p:nvPr>
        </p:nvSpPr>
        <p:spPr/>
        <p:txBody>
          <a:bodyPr/>
          <a:lstStyle/>
          <a:p>
            <a:r>
              <a:rPr lang="nl-NL"/>
              <a:t>voorbeelden</a:t>
            </a:r>
          </a:p>
        </p:txBody>
      </p:sp>
      <p:sp>
        <p:nvSpPr>
          <p:cNvPr id="3" name="Tijdelijke aanduiding voor inhoud 2">
            <a:extLst>
              <a:ext uri="{FF2B5EF4-FFF2-40B4-BE49-F238E27FC236}">
                <a16:creationId xmlns:a16="http://schemas.microsoft.com/office/drawing/2014/main" id="{AC7F270F-6C52-4CC6-8BB4-B4C1A3933C15}"/>
              </a:ext>
            </a:extLst>
          </p:cNvPr>
          <p:cNvSpPr>
            <a:spLocks noGrp="1"/>
          </p:cNvSpPr>
          <p:nvPr>
            <p:ph idx="1"/>
          </p:nvPr>
        </p:nvSpPr>
        <p:spPr/>
        <p:txBody>
          <a:bodyPr/>
          <a:lstStyle/>
          <a:p>
            <a:pPr marL="0" indent="0">
              <a:buNone/>
            </a:pPr>
            <a:r>
              <a:rPr lang="nl-NL"/>
              <a:t>de </a:t>
            </a:r>
            <a:r>
              <a:rPr lang="nl-NL" i="1"/>
              <a:t>poot</a:t>
            </a:r>
            <a:r>
              <a:rPr lang="nl-NL"/>
              <a:t> van een tafel (vorm, uiterlijk)</a:t>
            </a:r>
          </a:p>
          <a:p>
            <a:pPr marL="0" indent="0">
              <a:buNone/>
            </a:pPr>
            <a:r>
              <a:rPr lang="nl-NL"/>
              <a:t>vgl. ook: de </a:t>
            </a:r>
            <a:r>
              <a:rPr lang="nl-NL" i="1"/>
              <a:t>voet</a:t>
            </a:r>
            <a:r>
              <a:rPr lang="nl-NL"/>
              <a:t> van een berg (of is eerst berg met een persoon vergeleken: personificatie?)</a:t>
            </a:r>
          </a:p>
          <a:p>
            <a:pPr marL="0" indent="0">
              <a:buNone/>
            </a:pPr>
            <a:r>
              <a:rPr lang="nl-NL"/>
              <a:t>een computer</a:t>
            </a:r>
            <a:r>
              <a:rPr lang="nl-NL" i="1"/>
              <a:t>virus </a:t>
            </a:r>
            <a:r>
              <a:rPr lang="nl-NL"/>
              <a:t>(functionele overeenkomst: schadelijk)</a:t>
            </a:r>
          </a:p>
          <a:p>
            <a:pPr marL="0" indent="0">
              <a:buNone/>
            </a:pPr>
            <a:r>
              <a:rPr lang="nl-NL"/>
              <a:t>het zal hem </a:t>
            </a:r>
            <a:r>
              <a:rPr lang="nl-NL" i="1"/>
              <a:t>zuur</a:t>
            </a:r>
            <a:r>
              <a:rPr lang="nl-NL"/>
              <a:t> opbreken (vergelijkbare ervaring) </a:t>
            </a:r>
          </a:p>
          <a:p>
            <a:pPr marL="0" indent="0">
              <a:buNone/>
            </a:pPr>
            <a:r>
              <a:rPr lang="nl-NL" i="1"/>
              <a:t>schreeuwerige</a:t>
            </a:r>
            <a:r>
              <a:rPr lang="nl-NL"/>
              <a:t> kleuren (idem, synesthesie)</a:t>
            </a:r>
          </a:p>
          <a:p>
            <a:pPr marL="0" indent="0">
              <a:buNone/>
            </a:pPr>
            <a:r>
              <a:rPr lang="nl-NL"/>
              <a:t>hij is gauw </a:t>
            </a:r>
            <a:r>
              <a:rPr lang="nl-NL" i="1"/>
              <a:t>op z’n tenen getrapt </a:t>
            </a:r>
            <a:r>
              <a:rPr lang="nl-NL"/>
              <a:t>(idem, lichamelijke ervaring)</a:t>
            </a:r>
          </a:p>
          <a:p>
            <a:pPr marL="0" indent="0">
              <a:buNone/>
            </a:pPr>
            <a:r>
              <a:rPr lang="nl-NL"/>
              <a:t>het </a:t>
            </a:r>
            <a:r>
              <a:rPr lang="nl-NL" i="1"/>
              <a:t>hoofd</a:t>
            </a:r>
            <a:r>
              <a:rPr lang="nl-NL"/>
              <a:t> van een team (lichamelijk: plaats en functie)</a:t>
            </a:r>
          </a:p>
          <a:p>
            <a:pPr marL="0" indent="0">
              <a:buNone/>
            </a:pPr>
            <a:endParaRPr lang="nl-NL" i="1"/>
          </a:p>
          <a:p>
            <a:pPr marL="0" indent="0">
              <a:buNone/>
            </a:pPr>
            <a:endParaRPr lang="nl-NL"/>
          </a:p>
        </p:txBody>
      </p:sp>
    </p:spTree>
    <p:extLst>
      <p:ext uri="{BB962C8B-B14F-4D97-AF65-F5344CB8AC3E}">
        <p14:creationId xmlns:p14="http://schemas.microsoft.com/office/powerpoint/2010/main" val="2261329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0C1480-B2D2-48F0-AF8A-5A7312D46695}"/>
              </a:ext>
            </a:extLst>
          </p:cNvPr>
          <p:cNvSpPr>
            <a:spLocks noGrp="1"/>
          </p:cNvSpPr>
          <p:nvPr>
            <p:ph type="title"/>
          </p:nvPr>
        </p:nvSpPr>
        <p:spPr/>
        <p:txBody>
          <a:bodyPr/>
          <a:lstStyle/>
          <a:p>
            <a:r>
              <a:rPr lang="nl-NL"/>
              <a:t>metaforie in woordvorming</a:t>
            </a:r>
          </a:p>
        </p:txBody>
      </p:sp>
      <p:sp>
        <p:nvSpPr>
          <p:cNvPr id="3" name="Tijdelijke aanduiding voor inhoud 2">
            <a:extLst>
              <a:ext uri="{FF2B5EF4-FFF2-40B4-BE49-F238E27FC236}">
                <a16:creationId xmlns:a16="http://schemas.microsoft.com/office/drawing/2014/main" id="{35B20B34-EDFB-4436-B112-6EC47C704F79}"/>
              </a:ext>
            </a:extLst>
          </p:cNvPr>
          <p:cNvSpPr>
            <a:spLocks noGrp="1"/>
          </p:cNvSpPr>
          <p:nvPr>
            <p:ph idx="1"/>
          </p:nvPr>
        </p:nvSpPr>
        <p:spPr/>
        <p:txBody>
          <a:bodyPr/>
          <a:lstStyle/>
          <a:p>
            <a:pPr marL="0" indent="0">
              <a:buNone/>
            </a:pPr>
            <a:r>
              <a:rPr lang="nl-NL"/>
              <a:t>vgl. vormingen op -er (of –aar), nomina agentis:</a:t>
            </a:r>
          </a:p>
          <a:p>
            <a:pPr marL="0" indent="0">
              <a:buNone/>
            </a:pPr>
            <a:r>
              <a:rPr lang="nl-NL"/>
              <a:t>werker, zanger, speler (leraar, wandelaar)</a:t>
            </a:r>
          </a:p>
          <a:p>
            <a:pPr marL="0" indent="0">
              <a:buNone/>
            </a:pPr>
            <a:r>
              <a:rPr lang="nl-NL"/>
              <a:t>metaforische uitbreiding naar instrument-benamingen</a:t>
            </a:r>
          </a:p>
          <a:p>
            <a:pPr marL="0" indent="0">
              <a:buNone/>
            </a:pPr>
            <a:r>
              <a:rPr lang="nl-NL"/>
              <a:t>(figuurlijk: sfeer van de mens naar sfeer van dingen):</a:t>
            </a:r>
          </a:p>
          <a:p>
            <a:pPr marL="0" indent="0">
              <a:buNone/>
            </a:pPr>
            <a:r>
              <a:rPr lang="nl-NL"/>
              <a:t>wekker, klopper, breker, (stof)zuiger</a:t>
            </a:r>
          </a:p>
          <a:p>
            <a:pPr marL="0" indent="0">
              <a:buNone/>
            </a:pPr>
            <a:endParaRPr lang="nl-NL"/>
          </a:p>
        </p:txBody>
      </p:sp>
    </p:spTree>
    <p:extLst>
      <p:ext uri="{BB962C8B-B14F-4D97-AF65-F5344CB8AC3E}">
        <p14:creationId xmlns:p14="http://schemas.microsoft.com/office/powerpoint/2010/main" val="423566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CD52BB-B646-4427-AF5D-E75ACC6B06A5}"/>
              </a:ext>
            </a:extLst>
          </p:cNvPr>
          <p:cNvSpPr>
            <a:spLocks noGrp="1"/>
          </p:cNvSpPr>
          <p:nvPr>
            <p:ph type="title"/>
          </p:nvPr>
        </p:nvSpPr>
        <p:spPr/>
        <p:txBody>
          <a:bodyPr/>
          <a:lstStyle/>
          <a:p>
            <a:r>
              <a:rPr lang="nl-NL"/>
              <a:t>betekenis</a:t>
            </a:r>
          </a:p>
        </p:txBody>
      </p:sp>
      <p:sp>
        <p:nvSpPr>
          <p:cNvPr id="3" name="Tijdelijke aanduiding voor inhoud 2">
            <a:extLst>
              <a:ext uri="{FF2B5EF4-FFF2-40B4-BE49-F238E27FC236}">
                <a16:creationId xmlns:a16="http://schemas.microsoft.com/office/drawing/2014/main" id="{CAC368EA-930B-4D1E-AACA-3D888FB5164D}"/>
              </a:ext>
            </a:extLst>
          </p:cNvPr>
          <p:cNvSpPr>
            <a:spLocks noGrp="1"/>
          </p:cNvSpPr>
          <p:nvPr>
            <p:ph idx="1"/>
          </p:nvPr>
        </p:nvSpPr>
        <p:spPr/>
        <p:txBody>
          <a:bodyPr>
            <a:normAutofit fontScale="92500" lnSpcReduction="10000"/>
          </a:bodyPr>
          <a:lstStyle/>
          <a:p>
            <a:pPr marL="0" indent="0">
              <a:buNone/>
            </a:pPr>
            <a:r>
              <a:rPr lang="nl-NL"/>
              <a:t>Wat is betekenis?</a:t>
            </a:r>
          </a:p>
          <a:p>
            <a:pPr marL="0" indent="0">
              <a:buNone/>
            </a:pPr>
            <a:r>
              <a:rPr lang="nl-NL"/>
              <a:t>Woord: eenheid van klankvorm en betekenis</a:t>
            </a:r>
          </a:p>
          <a:p>
            <a:pPr marL="0" indent="0">
              <a:buNone/>
            </a:pPr>
            <a:r>
              <a:rPr lang="nl-NL"/>
              <a:t>vgl. </a:t>
            </a:r>
            <a:r>
              <a:rPr lang="nl-NL" i="1"/>
              <a:t>boom </a:t>
            </a:r>
            <a:r>
              <a:rPr lang="nl-NL"/>
              <a:t>[bo.m] ‘houtachtig gewas met een zeer groot wortelgestel en een enkele, stevige, houtige en zich secundair verdikkende, overblijvende stam, die zich eerst op zekere hoogte boven de grond vertakt’ (van Dale 12</a:t>
            </a:r>
            <a:r>
              <a:rPr lang="nl-NL" baseline="30000"/>
              <a:t>e</a:t>
            </a:r>
            <a:r>
              <a:rPr lang="nl-NL"/>
              <a:t> druk)</a:t>
            </a:r>
          </a:p>
          <a:p>
            <a:pPr marL="0" indent="0">
              <a:buNone/>
            </a:pPr>
            <a:r>
              <a:rPr lang="nl-NL"/>
              <a:t>betekenis: wat we in/bij het woord denken (cognitief)</a:t>
            </a:r>
          </a:p>
          <a:p>
            <a:pPr marL="0" indent="0">
              <a:buNone/>
            </a:pPr>
            <a:r>
              <a:rPr lang="nl-NL"/>
              <a:t>aanduiding daarvan in het woordenboek</a:t>
            </a:r>
          </a:p>
          <a:p>
            <a:pPr marL="0" indent="0">
              <a:buNone/>
            </a:pPr>
            <a:r>
              <a:rPr lang="nl-NL"/>
              <a:t>met woorden verwijzen we naar dingen (referenten) in de (veronderstelde) werkelijkheid</a:t>
            </a:r>
          </a:p>
          <a:p>
            <a:pPr marL="0" indent="0">
              <a:buNone/>
            </a:pPr>
            <a:r>
              <a:rPr lang="nl-NL"/>
              <a:t>dus: betekenis &amp; verwijzing (du. Bedeutung &amp; Bezeichnung)</a:t>
            </a:r>
          </a:p>
        </p:txBody>
      </p:sp>
    </p:spTree>
    <p:extLst>
      <p:ext uri="{BB962C8B-B14F-4D97-AF65-F5344CB8AC3E}">
        <p14:creationId xmlns:p14="http://schemas.microsoft.com/office/powerpoint/2010/main" val="1537719325"/>
      </p:ext>
    </p:extLst>
  </p:cSld>
  <p:clrMapOvr>
    <a:masterClrMapping/>
  </p:clrMapOvr>
  <mc:AlternateContent xmlns:mc="http://schemas.openxmlformats.org/markup-compatibility/2006" xmlns:p14="http://schemas.microsoft.com/office/powerpoint/2010/main">
    <mc:Choice Requires="p14">
      <p:transition spd="slow" p14:dur="2000" advTm="13067"/>
    </mc:Choice>
    <mc:Fallback xmlns="">
      <p:transition spd="slow" advTm="1306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3DB259-A6EB-4650-9161-854132E0275E}"/>
              </a:ext>
            </a:extLst>
          </p:cNvPr>
          <p:cNvSpPr>
            <a:spLocks noGrp="1"/>
          </p:cNvSpPr>
          <p:nvPr>
            <p:ph type="title"/>
          </p:nvPr>
        </p:nvSpPr>
        <p:spPr/>
        <p:txBody>
          <a:bodyPr/>
          <a:lstStyle/>
          <a:p>
            <a:r>
              <a:rPr lang="nl-NL"/>
              <a:t>onherkenbare metaforen</a:t>
            </a:r>
          </a:p>
        </p:txBody>
      </p:sp>
      <p:sp>
        <p:nvSpPr>
          <p:cNvPr id="3" name="Tijdelijke aanduiding voor inhoud 2">
            <a:extLst>
              <a:ext uri="{FF2B5EF4-FFF2-40B4-BE49-F238E27FC236}">
                <a16:creationId xmlns:a16="http://schemas.microsoft.com/office/drawing/2014/main" id="{0DFAB44B-A86A-453B-9E30-D7EFF133A455}"/>
              </a:ext>
            </a:extLst>
          </p:cNvPr>
          <p:cNvSpPr>
            <a:spLocks noGrp="1"/>
          </p:cNvSpPr>
          <p:nvPr>
            <p:ph idx="1"/>
          </p:nvPr>
        </p:nvSpPr>
        <p:spPr/>
        <p:txBody>
          <a:bodyPr>
            <a:normAutofit fontScale="92500" lnSpcReduction="10000"/>
          </a:bodyPr>
          <a:lstStyle/>
          <a:p>
            <a:pPr marL="0" indent="0">
              <a:buNone/>
            </a:pPr>
            <a:r>
              <a:rPr lang="nl-NL"/>
              <a:t>algemeen schema, bijv. ruimte &gt; tijd (image schema):</a:t>
            </a:r>
          </a:p>
          <a:p>
            <a:pPr marL="0" indent="0">
              <a:buNone/>
            </a:pPr>
            <a:r>
              <a:rPr lang="nl-NL"/>
              <a:t>korte/lange periode, vóór een gebeurtenis</a:t>
            </a:r>
          </a:p>
          <a:p>
            <a:pPr marL="0" indent="0">
              <a:buNone/>
            </a:pPr>
            <a:r>
              <a:rPr lang="nl-NL"/>
              <a:t>de taalgebruiker is “op weg”: een week doorkomen, we naderen de dag, vgl. ook: op het slechte pad raken, zijn eigen weg gaan</a:t>
            </a:r>
          </a:p>
          <a:p>
            <a:pPr marL="0" indent="0">
              <a:buNone/>
            </a:pPr>
            <a:r>
              <a:rPr lang="nl-NL"/>
              <a:t>de tijd is “op weg”: de dag nadert, de tijd vliegt om/voorbij, de voortwentelende jaren</a:t>
            </a:r>
          </a:p>
          <a:p>
            <a:pPr marL="0" indent="0">
              <a:buNone/>
            </a:pPr>
            <a:r>
              <a:rPr lang="nl-NL"/>
              <a:t>vgl. ook ruimte &gt; hoeveelheid: de prijzen dalen/stijgen</a:t>
            </a:r>
          </a:p>
          <a:p>
            <a:pPr marL="0" indent="0">
              <a:buNone/>
            </a:pPr>
            <a:r>
              <a:rPr lang="nl-NL"/>
              <a:t>ruimte &gt; gestemdheden, eigenschappen: hooggestemd, hoogmoedig, publicatie op hoog niveau; laaghartig, laag bij de gronds</a:t>
            </a:r>
          </a:p>
          <a:p>
            <a:pPr marL="0" indent="0">
              <a:buNone/>
            </a:pPr>
            <a:r>
              <a:rPr lang="nl-NL"/>
              <a:t>chemie &gt; lichaam, ziel: koken van woede, hij dreigde te ontploffen, de stoom afblazen (wél herkenbaar?)</a:t>
            </a:r>
          </a:p>
          <a:p>
            <a:pPr marL="0" indent="0">
              <a:buNone/>
            </a:pPr>
            <a:endParaRPr lang="nl-NL"/>
          </a:p>
        </p:txBody>
      </p:sp>
    </p:spTree>
    <p:extLst>
      <p:ext uri="{BB962C8B-B14F-4D97-AF65-F5344CB8AC3E}">
        <p14:creationId xmlns:p14="http://schemas.microsoft.com/office/powerpoint/2010/main" val="4101795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83FEB-3FAB-40B6-BD03-9C69221473F8}"/>
              </a:ext>
            </a:extLst>
          </p:cNvPr>
          <p:cNvSpPr>
            <a:spLocks noGrp="1"/>
          </p:cNvSpPr>
          <p:nvPr>
            <p:ph type="title"/>
          </p:nvPr>
        </p:nvSpPr>
        <p:spPr/>
        <p:txBody>
          <a:bodyPr/>
          <a:lstStyle/>
          <a:p>
            <a:r>
              <a:rPr lang="nl-NL"/>
              <a:t>metafoor in de wetenschap</a:t>
            </a:r>
          </a:p>
        </p:txBody>
      </p:sp>
      <p:sp>
        <p:nvSpPr>
          <p:cNvPr id="3" name="Tijdelijke aanduiding voor inhoud 2">
            <a:extLst>
              <a:ext uri="{FF2B5EF4-FFF2-40B4-BE49-F238E27FC236}">
                <a16:creationId xmlns:a16="http://schemas.microsoft.com/office/drawing/2014/main" id="{5FD1BDF0-681B-41E5-B10B-BD7775367479}"/>
              </a:ext>
            </a:extLst>
          </p:cNvPr>
          <p:cNvSpPr>
            <a:spLocks noGrp="1"/>
          </p:cNvSpPr>
          <p:nvPr>
            <p:ph idx="1"/>
          </p:nvPr>
        </p:nvSpPr>
        <p:spPr/>
        <p:txBody>
          <a:bodyPr>
            <a:normAutofit lnSpcReduction="10000"/>
          </a:bodyPr>
          <a:lstStyle/>
          <a:p>
            <a:pPr marL="0" indent="0">
              <a:buNone/>
            </a:pPr>
            <a:r>
              <a:rPr lang="nl-NL"/>
              <a:t>taalwetenschap: talen zijn </a:t>
            </a:r>
            <a:r>
              <a:rPr lang="nl-NL" i="1"/>
              <a:t>verwant</a:t>
            </a:r>
            <a:r>
              <a:rPr lang="nl-NL"/>
              <a:t> met elkaar, </a:t>
            </a:r>
            <a:r>
              <a:rPr lang="nl-NL" i="1"/>
              <a:t>stammen</a:t>
            </a:r>
            <a:r>
              <a:rPr lang="nl-NL"/>
              <a:t> van een prototaal </a:t>
            </a:r>
            <a:r>
              <a:rPr lang="nl-NL" i="1"/>
              <a:t>af </a:t>
            </a:r>
            <a:r>
              <a:rPr lang="nl-NL"/>
              <a:t>(biologische metaforen)</a:t>
            </a:r>
          </a:p>
          <a:p>
            <a:pPr marL="0" indent="0">
              <a:buNone/>
            </a:pPr>
            <a:r>
              <a:rPr lang="nl-NL"/>
              <a:t>generatieve grammatica: de structuur van een zin wordt voorgesteld door middel van een </a:t>
            </a:r>
            <a:r>
              <a:rPr lang="nl-NL" i="1"/>
              <a:t>boom </a:t>
            </a:r>
            <a:r>
              <a:rPr lang="nl-NL"/>
              <a:t>(biologisch)</a:t>
            </a:r>
          </a:p>
          <a:p>
            <a:pPr marL="0" indent="0">
              <a:buNone/>
            </a:pPr>
            <a:r>
              <a:rPr lang="nl-NL"/>
              <a:t>biologie: spieren geven </a:t>
            </a:r>
            <a:r>
              <a:rPr lang="nl-NL" i="1"/>
              <a:t>signalen</a:t>
            </a:r>
            <a:r>
              <a:rPr lang="nl-NL"/>
              <a:t> af aan de hersenen (verkeerskundige metafoor)</a:t>
            </a:r>
          </a:p>
          <a:p>
            <a:pPr marL="0" indent="0">
              <a:buNone/>
            </a:pPr>
            <a:r>
              <a:rPr lang="nl-NL"/>
              <a:t>psychologie: </a:t>
            </a:r>
            <a:r>
              <a:rPr lang="nl-NL" i="1"/>
              <a:t>onder</a:t>
            </a:r>
            <a:r>
              <a:rPr lang="nl-NL"/>
              <a:t>bewuste (ruimtelijke metafoor)</a:t>
            </a:r>
          </a:p>
          <a:p>
            <a:pPr marL="0" indent="0">
              <a:buNone/>
            </a:pPr>
            <a:r>
              <a:rPr lang="nl-NL"/>
              <a:t>geografie: land</a:t>
            </a:r>
            <a:r>
              <a:rPr lang="nl-NL" i="1"/>
              <a:t>tong</a:t>
            </a:r>
            <a:r>
              <a:rPr lang="nl-NL"/>
              <a:t> (lichamelijke metafoor)</a:t>
            </a:r>
          </a:p>
          <a:p>
            <a:pPr marL="0" indent="0">
              <a:buNone/>
            </a:pPr>
            <a:r>
              <a:rPr lang="nl-NL"/>
              <a:t>theologie (religie): God de </a:t>
            </a:r>
            <a:r>
              <a:rPr lang="nl-NL" i="1"/>
              <a:t>Vader </a:t>
            </a:r>
            <a:r>
              <a:rPr lang="nl-NL"/>
              <a:t>(familiale term)</a:t>
            </a:r>
          </a:p>
          <a:p>
            <a:pPr marL="0" indent="0">
              <a:buNone/>
            </a:pPr>
            <a:r>
              <a:rPr lang="nl-NL"/>
              <a:t>astronomie: zwart </a:t>
            </a:r>
            <a:r>
              <a:rPr lang="nl-NL" i="1"/>
              <a:t>gat</a:t>
            </a:r>
            <a:r>
              <a:rPr lang="nl-NL"/>
              <a:t> (ruimtelijke metafoor)</a:t>
            </a:r>
          </a:p>
        </p:txBody>
      </p:sp>
    </p:spTree>
    <p:extLst>
      <p:ext uri="{BB962C8B-B14F-4D97-AF65-F5344CB8AC3E}">
        <p14:creationId xmlns:p14="http://schemas.microsoft.com/office/powerpoint/2010/main" val="182486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8488B5-D363-48BC-971B-999B4FD7D34A}"/>
              </a:ext>
            </a:extLst>
          </p:cNvPr>
          <p:cNvSpPr>
            <a:spLocks noGrp="1"/>
          </p:cNvSpPr>
          <p:nvPr>
            <p:ph type="title"/>
          </p:nvPr>
        </p:nvSpPr>
        <p:spPr>
          <a:xfrm>
            <a:off x="838200" y="285226"/>
            <a:ext cx="10515600" cy="1325563"/>
          </a:xfrm>
        </p:spPr>
        <p:txBody>
          <a:bodyPr/>
          <a:lstStyle/>
          <a:p>
            <a:r>
              <a:rPr lang="nl-NL"/>
              <a:t>kritiek op metaforen</a:t>
            </a:r>
          </a:p>
        </p:txBody>
      </p:sp>
      <p:sp>
        <p:nvSpPr>
          <p:cNvPr id="3" name="Tijdelijke aanduiding voor inhoud 2">
            <a:extLst>
              <a:ext uri="{FF2B5EF4-FFF2-40B4-BE49-F238E27FC236}">
                <a16:creationId xmlns:a16="http://schemas.microsoft.com/office/drawing/2014/main" id="{5A6DE5F1-D438-4978-96EC-FFB24C234833}"/>
              </a:ext>
            </a:extLst>
          </p:cNvPr>
          <p:cNvSpPr>
            <a:spLocks noGrp="1"/>
          </p:cNvSpPr>
          <p:nvPr>
            <p:ph idx="1"/>
          </p:nvPr>
        </p:nvSpPr>
        <p:spPr/>
        <p:txBody>
          <a:bodyPr>
            <a:normAutofit lnSpcReduction="10000"/>
          </a:bodyPr>
          <a:lstStyle/>
          <a:p>
            <a:pPr marL="0" indent="0">
              <a:buNone/>
            </a:pPr>
            <a:r>
              <a:rPr lang="nl-NL"/>
              <a:t>voorzichtigheid bij metaforen: de vergelijking gaat “mank” </a:t>
            </a:r>
          </a:p>
          <a:p>
            <a:pPr marL="0" indent="0">
              <a:buNone/>
            </a:pPr>
            <a:r>
              <a:rPr lang="nl-NL"/>
              <a:t>bijv. taal</a:t>
            </a:r>
            <a:r>
              <a:rPr lang="nl-NL" i="1"/>
              <a:t>families – </a:t>
            </a:r>
            <a:r>
              <a:rPr lang="nl-NL"/>
              <a:t>bij families altijd afstamming van een vader én een moeder – taalfamilies gaan op één prototaal terug  - steeds is de vraag: wat is het punt van vergelijking, het </a:t>
            </a:r>
            <a:r>
              <a:rPr lang="nl-NL" i="1"/>
              <a:t>tertium comparationis</a:t>
            </a:r>
            <a:r>
              <a:rPr lang="nl-NL"/>
              <a:t>? </a:t>
            </a:r>
          </a:p>
          <a:p>
            <a:pPr marL="0" indent="0">
              <a:buNone/>
            </a:pPr>
            <a:r>
              <a:rPr lang="nl-NL"/>
              <a:t>ook kan de één een gelijkenis zien, een ander niet</a:t>
            </a:r>
          </a:p>
          <a:p>
            <a:pPr marL="0" indent="0">
              <a:buNone/>
            </a:pPr>
            <a:r>
              <a:rPr lang="nl-NL"/>
              <a:t>metaforen in de wetenschap staan voortdurend ter discussie – er is ook literaire kritiek mogelijk </a:t>
            </a:r>
          </a:p>
          <a:p>
            <a:pPr marL="0" indent="0">
              <a:buNone/>
            </a:pPr>
            <a:r>
              <a:rPr lang="nl-NL"/>
              <a:t>bijv. “het verre orgel van de zee” – visueel bedoeld (dubieus) of auditief (aanvaardbaar)?</a:t>
            </a:r>
          </a:p>
          <a:p>
            <a:pPr marL="0" indent="0">
              <a:buNone/>
            </a:pPr>
            <a:r>
              <a:rPr lang="nl-NL"/>
              <a:t>theologie: feministische kritiek op het vader-beeld voor God</a:t>
            </a:r>
          </a:p>
        </p:txBody>
      </p:sp>
    </p:spTree>
    <p:extLst>
      <p:ext uri="{BB962C8B-B14F-4D97-AF65-F5344CB8AC3E}">
        <p14:creationId xmlns:p14="http://schemas.microsoft.com/office/powerpoint/2010/main" val="76214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F00EE4-E551-4B7C-BB50-DBD98D999B18}"/>
              </a:ext>
            </a:extLst>
          </p:cNvPr>
          <p:cNvSpPr>
            <a:spLocks noGrp="1"/>
          </p:cNvSpPr>
          <p:nvPr>
            <p:ph type="title"/>
          </p:nvPr>
        </p:nvSpPr>
        <p:spPr/>
        <p:txBody>
          <a:bodyPr/>
          <a:lstStyle/>
          <a:p>
            <a:r>
              <a:rPr lang="nl-NL"/>
              <a:t>vergelijkingen</a:t>
            </a:r>
          </a:p>
        </p:txBody>
      </p:sp>
      <p:sp>
        <p:nvSpPr>
          <p:cNvPr id="3" name="Tijdelijke aanduiding voor inhoud 2">
            <a:extLst>
              <a:ext uri="{FF2B5EF4-FFF2-40B4-BE49-F238E27FC236}">
                <a16:creationId xmlns:a16="http://schemas.microsoft.com/office/drawing/2014/main" id="{A474270C-8481-4773-91C8-4EEE1DA4754C}"/>
              </a:ext>
            </a:extLst>
          </p:cNvPr>
          <p:cNvSpPr>
            <a:spLocks noGrp="1"/>
          </p:cNvSpPr>
          <p:nvPr>
            <p:ph idx="1"/>
          </p:nvPr>
        </p:nvSpPr>
        <p:spPr/>
        <p:txBody>
          <a:bodyPr/>
          <a:lstStyle/>
          <a:p>
            <a:pPr marL="0" indent="0">
              <a:buNone/>
            </a:pPr>
            <a:r>
              <a:rPr lang="nl-NL"/>
              <a:t>vergelijkingen = GEEN metaforen</a:t>
            </a:r>
          </a:p>
          <a:p>
            <a:pPr marL="0" indent="0">
              <a:buNone/>
            </a:pPr>
            <a:r>
              <a:rPr lang="nl-NL"/>
              <a:t>vgl. ze zingt als een nachtegaal</a:t>
            </a:r>
          </a:p>
          <a:p>
            <a:pPr marL="0" indent="0">
              <a:buNone/>
            </a:pPr>
            <a:r>
              <a:rPr lang="nl-NL"/>
              <a:t>hij loopt als een kievit</a:t>
            </a:r>
          </a:p>
          <a:p>
            <a:pPr marL="0" indent="0">
              <a:buNone/>
            </a:pPr>
            <a:r>
              <a:rPr lang="nl-NL"/>
              <a:t>het loopt als een trein ENZ.</a:t>
            </a:r>
          </a:p>
          <a:p>
            <a:pPr marL="0" indent="0">
              <a:buNone/>
            </a:pPr>
            <a:endParaRPr lang="nl-NL"/>
          </a:p>
          <a:p>
            <a:pPr marL="0" indent="0">
              <a:buNone/>
            </a:pPr>
            <a:r>
              <a:rPr lang="nl-NL"/>
              <a:t>basis: wél gelijkenis (expliciet uitgedrukt0</a:t>
            </a:r>
          </a:p>
        </p:txBody>
      </p:sp>
    </p:spTree>
    <p:extLst>
      <p:ext uri="{BB962C8B-B14F-4D97-AF65-F5344CB8AC3E}">
        <p14:creationId xmlns:p14="http://schemas.microsoft.com/office/powerpoint/2010/main" val="228324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D970A-AE76-4F13-9033-892F2D5DA3FD}"/>
              </a:ext>
            </a:extLst>
          </p:cNvPr>
          <p:cNvSpPr>
            <a:spLocks noGrp="1"/>
          </p:cNvSpPr>
          <p:nvPr>
            <p:ph type="title"/>
          </p:nvPr>
        </p:nvSpPr>
        <p:spPr/>
        <p:txBody>
          <a:bodyPr/>
          <a:lstStyle/>
          <a:p>
            <a:r>
              <a:rPr lang="nl-NL"/>
              <a:t>betekenisspecialisatie</a:t>
            </a:r>
          </a:p>
        </p:txBody>
      </p:sp>
      <p:sp>
        <p:nvSpPr>
          <p:cNvPr id="3" name="Tijdelijke aanduiding voor inhoud 2">
            <a:extLst>
              <a:ext uri="{FF2B5EF4-FFF2-40B4-BE49-F238E27FC236}">
                <a16:creationId xmlns:a16="http://schemas.microsoft.com/office/drawing/2014/main" id="{C6805EE2-C09C-431E-9C0C-6F37BD55C023}"/>
              </a:ext>
            </a:extLst>
          </p:cNvPr>
          <p:cNvSpPr>
            <a:spLocks noGrp="1"/>
          </p:cNvSpPr>
          <p:nvPr>
            <p:ph idx="1"/>
          </p:nvPr>
        </p:nvSpPr>
        <p:spPr/>
        <p:txBody>
          <a:bodyPr/>
          <a:lstStyle/>
          <a:p>
            <a:pPr marL="0" indent="0">
              <a:buNone/>
            </a:pPr>
            <a:r>
              <a:rPr lang="nl-NL"/>
              <a:t>betekenisspecialisatie (betekenisverdichting) ontstaat vaak door </a:t>
            </a:r>
            <a:r>
              <a:rPr lang="nl-NL" i="1"/>
              <a:t>ellips</a:t>
            </a:r>
          </a:p>
          <a:p>
            <a:pPr marL="0" indent="0">
              <a:buNone/>
            </a:pPr>
            <a:r>
              <a:rPr lang="nl-NL"/>
              <a:t>ellips: taaluiting waarin iets weggelaten is en aan de goede verstaander wordt overgelaten (is sterk van de situatie afhankelijk)</a:t>
            </a:r>
          </a:p>
          <a:p>
            <a:pPr marL="0" indent="0">
              <a:buNone/>
            </a:pPr>
            <a:r>
              <a:rPr lang="nl-NL"/>
              <a:t>vgl. wil jij even dekken?, begrijp: wil jij even </a:t>
            </a:r>
            <a:r>
              <a:rPr lang="nl-NL" i="1"/>
              <a:t>de tafel</a:t>
            </a:r>
            <a:r>
              <a:rPr lang="nl-NL"/>
              <a:t> dekken?</a:t>
            </a:r>
          </a:p>
          <a:p>
            <a:pPr marL="0" indent="0">
              <a:buNone/>
            </a:pPr>
            <a:r>
              <a:rPr lang="nl-NL"/>
              <a:t>geconventionaliseerd (context niet meer nodig): ‘t is een </a:t>
            </a:r>
            <a:r>
              <a:rPr lang="nl-NL" i="1"/>
              <a:t>drinker</a:t>
            </a:r>
            <a:r>
              <a:rPr lang="nl-NL"/>
              <a:t> nl. ‘iemand die te veel alcoholische drank nuttigt’</a:t>
            </a:r>
          </a:p>
          <a:p>
            <a:pPr marL="0" indent="0">
              <a:buNone/>
            </a:pPr>
            <a:r>
              <a:rPr lang="nl-NL"/>
              <a:t>mnl. voorbeeld: </a:t>
            </a:r>
            <a:r>
              <a:rPr lang="nl-NL" i="1"/>
              <a:t>beeten</a:t>
            </a:r>
            <a:r>
              <a:rPr lang="nl-NL"/>
              <a:t> (causatief bij biten ‘bijten’) ‘doen bijten’ &gt; ‘laten grazen, nl. het paard’ (specialisatie), ‘laten grazen van het paard ’ (idem, + ellips) &gt; afstijgen (metonomie: gevolg &gt; oorzaak)</a:t>
            </a:r>
          </a:p>
        </p:txBody>
      </p:sp>
    </p:spTree>
    <p:extLst>
      <p:ext uri="{BB962C8B-B14F-4D97-AF65-F5344CB8AC3E}">
        <p14:creationId xmlns:p14="http://schemas.microsoft.com/office/powerpoint/2010/main" val="2412985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2F24CD-AA38-4E02-9C4D-55E32CA84191}"/>
              </a:ext>
            </a:extLst>
          </p:cNvPr>
          <p:cNvSpPr>
            <a:spLocks noGrp="1"/>
          </p:cNvSpPr>
          <p:nvPr>
            <p:ph type="title"/>
          </p:nvPr>
        </p:nvSpPr>
        <p:spPr/>
        <p:txBody>
          <a:bodyPr/>
          <a:lstStyle/>
          <a:p>
            <a:r>
              <a:rPr lang="nl-NL"/>
              <a:t>samenstellingen</a:t>
            </a:r>
          </a:p>
        </p:txBody>
      </p:sp>
      <p:sp>
        <p:nvSpPr>
          <p:cNvPr id="3" name="Tijdelijke aanduiding voor inhoud 2">
            <a:extLst>
              <a:ext uri="{FF2B5EF4-FFF2-40B4-BE49-F238E27FC236}">
                <a16:creationId xmlns:a16="http://schemas.microsoft.com/office/drawing/2014/main" id="{0B90E274-B82D-45FB-9686-8FD28E62A447}"/>
              </a:ext>
            </a:extLst>
          </p:cNvPr>
          <p:cNvSpPr>
            <a:spLocks noGrp="1"/>
          </p:cNvSpPr>
          <p:nvPr>
            <p:ph idx="1"/>
          </p:nvPr>
        </p:nvSpPr>
        <p:spPr/>
        <p:txBody>
          <a:bodyPr>
            <a:normAutofit lnSpcReduction="10000"/>
          </a:bodyPr>
          <a:lstStyle/>
          <a:p>
            <a:pPr marL="0" indent="0">
              <a:buNone/>
            </a:pPr>
            <a:r>
              <a:rPr lang="nl-NL"/>
              <a:t>substantivische samenstellingen</a:t>
            </a:r>
          </a:p>
          <a:p>
            <a:pPr marL="0" indent="0">
              <a:buNone/>
            </a:pPr>
            <a:r>
              <a:rPr lang="nl-NL"/>
              <a:t>steeds, van het begin af aan, specialisatie (abstracte verhouding: het eerste lid bepaalt het tweede)</a:t>
            </a:r>
          </a:p>
          <a:p>
            <a:pPr marL="0" indent="0">
              <a:buNone/>
            </a:pPr>
            <a:r>
              <a:rPr lang="nl-NL"/>
              <a:t>vgl. tarwemeel ‘tarwe gemaakt van meel’</a:t>
            </a:r>
          </a:p>
          <a:p>
            <a:pPr marL="0" indent="0">
              <a:buNone/>
            </a:pPr>
            <a:r>
              <a:rPr lang="nl-NL"/>
              <a:t>kindermeel ‘meel bestemd om er voor kinderen pap van te koken’</a:t>
            </a:r>
          </a:p>
          <a:p>
            <a:pPr marL="0" indent="0">
              <a:buNone/>
            </a:pPr>
            <a:r>
              <a:rPr lang="nl-NL"/>
              <a:t>zemelmeel ‘meel met zemelen’</a:t>
            </a:r>
          </a:p>
          <a:p>
            <a:pPr marL="0" indent="0">
              <a:buNone/>
            </a:pPr>
            <a:r>
              <a:rPr lang="nl-NL"/>
              <a:t>stuifmeel ‘meel dat stuift, door vlinders op bloemen overgebracht’</a:t>
            </a:r>
          </a:p>
          <a:p>
            <a:pPr marL="0" indent="0">
              <a:buNone/>
            </a:pPr>
            <a:r>
              <a:rPr lang="nl-NL"/>
              <a:t>schepmeel ‘meel dat de molenaar voor zichzelf mag houden’</a:t>
            </a:r>
          </a:p>
          <a:p>
            <a:pPr marL="0" indent="0">
              <a:buNone/>
            </a:pPr>
            <a:r>
              <a:rPr lang="nl-NL"/>
              <a:t>pleistermeel ‘pleisterpoeder’</a:t>
            </a:r>
          </a:p>
        </p:txBody>
      </p:sp>
    </p:spTree>
    <p:extLst>
      <p:ext uri="{BB962C8B-B14F-4D97-AF65-F5344CB8AC3E}">
        <p14:creationId xmlns:p14="http://schemas.microsoft.com/office/powerpoint/2010/main" val="880408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3B164C-5DF9-4532-95A9-85EBB8319E02}"/>
              </a:ext>
            </a:extLst>
          </p:cNvPr>
          <p:cNvSpPr>
            <a:spLocks noGrp="1"/>
          </p:cNvSpPr>
          <p:nvPr>
            <p:ph type="title"/>
          </p:nvPr>
        </p:nvSpPr>
        <p:spPr/>
        <p:txBody>
          <a:bodyPr/>
          <a:lstStyle/>
          <a:p>
            <a:r>
              <a:rPr lang="nl-NL"/>
              <a:t>betekenisverruiming</a:t>
            </a:r>
          </a:p>
        </p:txBody>
      </p:sp>
      <p:sp>
        <p:nvSpPr>
          <p:cNvPr id="3" name="Tijdelijke aanduiding voor inhoud 2">
            <a:extLst>
              <a:ext uri="{FF2B5EF4-FFF2-40B4-BE49-F238E27FC236}">
                <a16:creationId xmlns:a16="http://schemas.microsoft.com/office/drawing/2014/main" id="{3C494BE0-5CB2-4002-BE42-DFFFCD5FAFCB}"/>
              </a:ext>
            </a:extLst>
          </p:cNvPr>
          <p:cNvSpPr>
            <a:spLocks noGrp="1"/>
          </p:cNvSpPr>
          <p:nvPr>
            <p:ph idx="1"/>
          </p:nvPr>
        </p:nvSpPr>
        <p:spPr/>
        <p:txBody>
          <a:bodyPr>
            <a:normAutofit lnSpcReduction="10000"/>
          </a:bodyPr>
          <a:lstStyle/>
          <a:p>
            <a:pPr marL="0" indent="0">
              <a:buNone/>
            </a:pPr>
            <a:r>
              <a:rPr lang="nl-NL"/>
              <a:t>de betekenis wordt abstracter:</a:t>
            </a:r>
          </a:p>
          <a:p>
            <a:pPr marL="0" indent="0">
              <a:buNone/>
            </a:pPr>
            <a:r>
              <a:rPr lang="nl-NL"/>
              <a:t>vlg. </a:t>
            </a:r>
            <a:r>
              <a:rPr lang="nl-NL" i="1"/>
              <a:t>luxaflex</a:t>
            </a:r>
            <a:r>
              <a:rPr lang="nl-NL"/>
              <a:t> oorspr. ‘van de firma Luxaflex’, nu: ‘iedere gelijksoortige zonwering’</a:t>
            </a:r>
          </a:p>
          <a:p>
            <a:pPr marL="0" indent="0">
              <a:buNone/>
            </a:pPr>
            <a:r>
              <a:rPr lang="nl-NL"/>
              <a:t>vgl. ook </a:t>
            </a:r>
            <a:r>
              <a:rPr lang="nl-NL" i="1"/>
              <a:t>tomtom</a:t>
            </a:r>
            <a:r>
              <a:rPr lang="nl-NL"/>
              <a:t> – Pools: </a:t>
            </a:r>
            <a:r>
              <a:rPr lang="nl-NL" i="1"/>
              <a:t>rover</a:t>
            </a:r>
            <a:r>
              <a:rPr lang="nl-NL"/>
              <a:t> ‘fiets’ (oorspr. fietsmerk)</a:t>
            </a:r>
          </a:p>
          <a:p>
            <a:pPr marL="0" indent="0">
              <a:buNone/>
            </a:pPr>
            <a:r>
              <a:rPr lang="nl-NL" i="1"/>
              <a:t>pen</a:t>
            </a:r>
            <a:r>
              <a:rPr lang="nl-NL"/>
              <a:t> oorspr. ‘vogelveer’, later ‘vogelveer om mee te schrijven’ (betekenisspecialisatie), nu ‘bepaald schrijfgereedschap in het algemeen’</a:t>
            </a:r>
          </a:p>
          <a:p>
            <a:pPr marL="0" indent="0">
              <a:buNone/>
            </a:pPr>
            <a:r>
              <a:rPr lang="nl-NL"/>
              <a:t>mnl. </a:t>
            </a:r>
            <a:r>
              <a:rPr lang="nl-NL" i="1"/>
              <a:t>gaan</a:t>
            </a:r>
            <a:r>
              <a:rPr lang="nl-NL"/>
              <a:t> ‘te voet gaan’ &gt; ‘algemene voortbeweging’ – daarentegen:</a:t>
            </a:r>
          </a:p>
          <a:p>
            <a:pPr marL="0" indent="0">
              <a:buNone/>
            </a:pPr>
            <a:r>
              <a:rPr lang="nl-NL"/>
              <a:t>mnl. </a:t>
            </a:r>
            <a:r>
              <a:rPr lang="nl-NL" i="1"/>
              <a:t>varen</a:t>
            </a:r>
            <a:r>
              <a:rPr lang="nl-NL"/>
              <a:t> ‘algemeen’ &gt; ‘over water gaan’ (specialisatie)</a:t>
            </a:r>
          </a:p>
          <a:p>
            <a:pPr marL="0" indent="0">
              <a:buNone/>
            </a:pPr>
            <a:r>
              <a:rPr lang="nl-NL"/>
              <a:t>(vgl. nog </a:t>
            </a:r>
            <a:r>
              <a:rPr lang="nl-NL" i="1"/>
              <a:t>hemelvaart</a:t>
            </a:r>
            <a:r>
              <a:rPr lang="nl-NL"/>
              <a:t>, </a:t>
            </a:r>
            <a:r>
              <a:rPr lang="nl-NL" i="1"/>
              <a:t>bedevaart</a:t>
            </a:r>
            <a:r>
              <a:rPr lang="nl-NL"/>
              <a:t>, </a:t>
            </a:r>
            <a:r>
              <a:rPr lang="nl-NL" i="1"/>
              <a:t>hoe vaart gij?</a:t>
            </a:r>
            <a:r>
              <a:rPr lang="nl-NL"/>
              <a:t>)</a:t>
            </a:r>
            <a:endParaRPr lang="nl-NL" i="1"/>
          </a:p>
        </p:txBody>
      </p:sp>
    </p:spTree>
    <p:extLst>
      <p:ext uri="{BB962C8B-B14F-4D97-AF65-F5344CB8AC3E}">
        <p14:creationId xmlns:p14="http://schemas.microsoft.com/office/powerpoint/2010/main" val="2874396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07AEEA-879A-4ACD-BF6B-C85F42E3FEBC}"/>
              </a:ext>
            </a:extLst>
          </p:cNvPr>
          <p:cNvSpPr>
            <a:spLocks noGrp="1"/>
          </p:cNvSpPr>
          <p:nvPr>
            <p:ph type="title"/>
          </p:nvPr>
        </p:nvSpPr>
        <p:spPr/>
        <p:txBody>
          <a:bodyPr/>
          <a:lstStyle/>
          <a:p>
            <a:r>
              <a:rPr lang="nl-NL"/>
              <a:t>onderscheiding van de types</a:t>
            </a:r>
          </a:p>
        </p:txBody>
      </p:sp>
      <p:sp>
        <p:nvSpPr>
          <p:cNvPr id="3" name="Tijdelijke aanduiding voor inhoud 2">
            <a:extLst>
              <a:ext uri="{FF2B5EF4-FFF2-40B4-BE49-F238E27FC236}">
                <a16:creationId xmlns:a16="http://schemas.microsoft.com/office/drawing/2014/main" id="{E8C79708-D472-450C-BA6E-D9247FB91B36}"/>
              </a:ext>
            </a:extLst>
          </p:cNvPr>
          <p:cNvSpPr>
            <a:spLocks noGrp="1"/>
          </p:cNvSpPr>
          <p:nvPr>
            <p:ph idx="1"/>
          </p:nvPr>
        </p:nvSpPr>
        <p:spPr/>
        <p:txBody>
          <a:bodyPr/>
          <a:lstStyle/>
          <a:p>
            <a:pPr marL="0" indent="0">
              <a:buNone/>
            </a:pPr>
            <a:r>
              <a:rPr lang="nl-NL"/>
              <a:t>metonymie, metaforie, betekenisspecialisatie, betekenisverruiming:</a:t>
            </a:r>
          </a:p>
          <a:p>
            <a:pPr marL="0" indent="0">
              <a:buNone/>
            </a:pPr>
            <a:r>
              <a:rPr lang="nl-NL"/>
              <a:t>niet altijd gemakkelijk uit elkaar te houden</a:t>
            </a:r>
          </a:p>
          <a:p>
            <a:pPr marL="0" indent="0">
              <a:buNone/>
            </a:pPr>
            <a:r>
              <a:rPr lang="nl-NL"/>
              <a:t>vgl. </a:t>
            </a:r>
            <a:r>
              <a:rPr lang="nl-NL" i="1"/>
              <a:t>maak je niet dik</a:t>
            </a:r>
            <a:r>
              <a:rPr lang="nl-NL"/>
              <a:t> ‘word niet kwaad’: </a:t>
            </a:r>
          </a:p>
          <a:p>
            <a:pPr marL="0" indent="0">
              <a:buNone/>
            </a:pPr>
            <a:r>
              <a:rPr lang="nl-NL"/>
              <a:t>metaforie: doet het kwaadheids-gevoel denken aan lichamelijk dik worden? </a:t>
            </a:r>
          </a:p>
          <a:p>
            <a:pPr marL="0" indent="0">
              <a:buNone/>
            </a:pPr>
            <a:r>
              <a:rPr lang="nl-NL"/>
              <a:t>of metonymie: gaat kwaad worden samen met lichamelijk dik worden of de sensatie ervan? </a:t>
            </a:r>
          </a:p>
          <a:p>
            <a:pPr marL="0" indent="0">
              <a:buNone/>
            </a:pPr>
            <a:r>
              <a:rPr lang="nl-NL"/>
              <a:t>vgl. nog je ergens over </a:t>
            </a:r>
            <a:r>
              <a:rPr lang="nl-NL" i="1"/>
              <a:t>opwinden</a:t>
            </a:r>
            <a:r>
              <a:rPr lang="nl-NL"/>
              <a:t>, je toont je </a:t>
            </a:r>
            <a:r>
              <a:rPr lang="nl-NL" i="1"/>
              <a:t>gebelgd</a:t>
            </a:r>
            <a:r>
              <a:rPr lang="nl-NL"/>
              <a:t> (mnl. </a:t>
            </a:r>
            <a:r>
              <a:rPr lang="nl-NL" i="1"/>
              <a:t>hem belghen</a:t>
            </a:r>
            <a:r>
              <a:rPr lang="nl-NL"/>
              <a:t> ‘kwaad worden’ – verband met </a:t>
            </a:r>
            <a:r>
              <a:rPr lang="nl-NL" i="1"/>
              <a:t>balg</a:t>
            </a:r>
            <a:r>
              <a:rPr lang="nl-NL"/>
              <a:t> ‘buik’</a:t>
            </a:r>
          </a:p>
          <a:p>
            <a:pPr marL="0" indent="0">
              <a:buNone/>
            </a:pPr>
            <a:endParaRPr lang="nl-NL"/>
          </a:p>
        </p:txBody>
      </p:sp>
    </p:spTree>
    <p:extLst>
      <p:ext uri="{BB962C8B-B14F-4D97-AF65-F5344CB8AC3E}">
        <p14:creationId xmlns:p14="http://schemas.microsoft.com/office/powerpoint/2010/main" val="2374008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59FF1B-A058-4C02-A2BC-88ACBC58E0F2}"/>
              </a:ext>
            </a:extLst>
          </p:cNvPr>
          <p:cNvSpPr>
            <a:spLocks noGrp="1"/>
          </p:cNvSpPr>
          <p:nvPr>
            <p:ph type="title"/>
          </p:nvPr>
        </p:nvSpPr>
        <p:spPr/>
        <p:txBody>
          <a:bodyPr/>
          <a:lstStyle/>
          <a:p>
            <a:r>
              <a:rPr lang="nl-NL"/>
              <a:t>betekenisuitbreiding/beperking</a:t>
            </a:r>
          </a:p>
        </p:txBody>
      </p:sp>
      <p:sp>
        <p:nvSpPr>
          <p:cNvPr id="3" name="Tijdelijke aanduiding voor inhoud 2">
            <a:extLst>
              <a:ext uri="{FF2B5EF4-FFF2-40B4-BE49-F238E27FC236}">
                <a16:creationId xmlns:a16="http://schemas.microsoft.com/office/drawing/2014/main" id="{476C0456-BE75-4B50-A6A7-4355A4DBCD51}"/>
              </a:ext>
            </a:extLst>
          </p:cNvPr>
          <p:cNvSpPr>
            <a:spLocks noGrp="1"/>
          </p:cNvSpPr>
          <p:nvPr>
            <p:ph idx="1"/>
          </p:nvPr>
        </p:nvSpPr>
        <p:spPr/>
        <p:txBody>
          <a:bodyPr/>
          <a:lstStyle/>
          <a:p>
            <a:pPr marL="0" indent="0">
              <a:buNone/>
            </a:pPr>
            <a:r>
              <a:rPr lang="nl-NL"/>
              <a:t>betekenismogelijkheden kunnen worden toegevoegd (uitbreiding van de polysemie):</a:t>
            </a:r>
          </a:p>
          <a:p>
            <a:pPr marL="0" indent="0">
              <a:buNone/>
            </a:pPr>
            <a:r>
              <a:rPr lang="nl-NL" i="1"/>
              <a:t>circuit</a:t>
            </a:r>
            <a:r>
              <a:rPr lang="nl-NL"/>
              <a:t> o.a. ‘gesloten systeem van buizen’ &gt; ‘electrische stroom’, ‘voor vliegtuigen’, ‘voor autoraces bijv.’ &gt; ‘kring van mensen in nauw contact’</a:t>
            </a:r>
          </a:p>
          <a:p>
            <a:pPr marL="0" indent="0">
              <a:buNone/>
            </a:pPr>
            <a:r>
              <a:rPr lang="nl-NL"/>
              <a:t>NIET te verwarren met betekenisverruiming (&gt; abstract)</a:t>
            </a:r>
          </a:p>
          <a:p>
            <a:pPr marL="0" indent="0">
              <a:buNone/>
            </a:pPr>
            <a:r>
              <a:rPr lang="nl-NL"/>
              <a:t>betekenismogelijkheden kunnen verdwijnen (in onbruik raken):</a:t>
            </a:r>
          </a:p>
          <a:p>
            <a:pPr marL="0" indent="0">
              <a:buNone/>
            </a:pPr>
            <a:r>
              <a:rPr lang="nl-NL"/>
              <a:t>vgl. mnl. </a:t>
            </a:r>
            <a:r>
              <a:rPr lang="nl-NL" i="1"/>
              <a:t>raet</a:t>
            </a:r>
            <a:r>
              <a:rPr lang="nl-NL"/>
              <a:t>, </a:t>
            </a:r>
            <a:r>
              <a:rPr lang="nl-NL" i="1"/>
              <a:t>troost</a:t>
            </a:r>
            <a:r>
              <a:rPr lang="nl-NL"/>
              <a:t>, </a:t>
            </a:r>
            <a:r>
              <a:rPr lang="nl-NL" i="1"/>
              <a:t>overdaet</a:t>
            </a:r>
            <a:r>
              <a:rPr lang="nl-NL"/>
              <a:t> (beperking van polysemie)</a:t>
            </a:r>
          </a:p>
        </p:txBody>
      </p:sp>
    </p:spTree>
    <p:extLst>
      <p:ext uri="{BB962C8B-B14F-4D97-AF65-F5344CB8AC3E}">
        <p14:creationId xmlns:p14="http://schemas.microsoft.com/office/powerpoint/2010/main" val="1943266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03DDB8-9B82-463A-8B90-0E8513E805A2}"/>
              </a:ext>
            </a:extLst>
          </p:cNvPr>
          <p:cNvSpPr>
            <a:spLocks noGrp="1"/>
          </p:cNvSpPr>
          <p:nvPr>
            <p:ph type="title"/>
          </p:nvPr>
        </p:nvSpPr>
        <p:spPr/>
        <p:txBody>
          <a:bodyPr/>
          <a:lstStyle/>
          <a:p>
            <a:r>
              <a:rPr lang="nl-NL"/>
              <a:t>grammaticalisatie 1</a:t>
            </a:r>
          </a:p>
        </p:txBody>
      </p:sp>
      <p:sp>
        <p:nvSpPr>
          <p:cNvPr id="3" name="Tijdelijke aanduiding voor inhoud 2">
            <a:extLst>
              <a:ext uri="{FF2B5EF4-FFF2-40B4-BE49-F238E27FC236}">
                <a16:creationId xmlns:a16="http://schemas.microsoft.com/office/drawing/2014/main" id="{2F50CA41-A0FD-4B83-B781-3BA0FFE2E569}"/>
              </a:ext>
            </a:extLst>
          </p:cNvPr>
          <p:cNvSpPr>
            <a:spLocks noGrp="1"/>
          </p:cNvSpPr>
          <p:nvPr>
            <p:ph idx="1"/>
          </p:nvPr>
        </p:nvSpPr>
        <p:spPr/>
        <p:txBody>
          <a:bodyPr>
            <a:normAutofit fontScale="92500" lnSpcReduction="10000"/>
          </a:bodyPr>
          <a:lstStyle/>
          <a:p>
            <a:pPr marL="0" indent="0">
              <a:buNone/>
            </a:pPr>
            <a:r>
              <a:rPr lang="nl-NL"/>
              <a:t>grammaticalisatie, betekenisverbleking</a:t>
            </a:r>
          </a:p>
          <a:p>
            <a:pPr marL="0" indent="0">
              <a:buNone/>
            </a:pPr>
            <a:r>
              <a:rPr lang="nl-NL" i="1"/>
              <a:t>richting &gt; </a:t>
            </a:r>
            <a:r>
              <a:rPr lang="nl-NL"/>
              <a:t>voorzetsel: we reden </a:t>
            </a:r>
            <a:r>
              <a:rPr lang="nl-NL" i="1"/>
              <a:t>richting</a:t>
            </a:r>
            <a:r>
              <a:rPr lang="nl-NL"/>
              <a:t> Amsterdam; hoe verantwoorden we dit </a:t>
            </a:r>
            <a:r>
              <a:rPr lang="nl-NL" i="1"/>
              <a:t>richting</a:t>
            </a:r>
            <a:r>
              <a:rPr lang="nl-NL"/>
              <a:t> de samenleving? = zelfstandig naamwoord wordt voorzetsel (inhoudswoord wordt functiewoord)</a:t>
            </a:r>
          </a:p>
          <a:p>
            <a:pPr marL="0" indent="0">
              <a:buNone/>
            </a:pPr>
            <a:r>
              <a:rPr lang="nl-NL"/>
              <a:t>voor- en achtervoegsels ontstaan uit delen van samenstellingen: </a:t>
            </a:r>
          </a:p>
          <a:p>
            <a:pPr marL="0" indent="0">
              <a:buNone/>
            </a:pPr>
            <a:r>
              <a:rPr lang="nl-NL"/>
              <a:t>got. </a:t>
            </a:r>
            <a:r>
              <a:rPr lang="nl-NL" i="1"/>
              <a:t>liuba-leiks</a:t>
            </a:r>
            <a:r>
              <a:rPr lang="nl-NL"/>
              <a:t> (oorspr.) ‘een lief lichaam hebbend’ (possessief compositum; -</a:t>
            </a:r>
            <a:r>
              <a:rPr lang="nl-NL" i="1"/>
              <a:t>leik, </a:t>
            </a:r>
            <a:r>
              <a:rPr lang="nl-NL"/>
              <a:t>vgl. ndl. </a:t>
            </a:r>
            <a:r>
              <a:rPr lang="nl-NL" i="1"/>
              <a:t>lijk</a:t>
            </a:r>
            <a:r>
              <a:rPr lang="nl-NL"/>
              <a:t>, </a:t>
            </a:r>
            <a:r>
              <a:rPr lang="nl-NL" i="1"/>
              <a:t>liuba</a:t>
            </a:r>
            <a:r>
              <a:rPr lang="nl-NL"/>
              <a:t>- vgl. ndl. </a:t>
            </a:r>
            <a:r>
              <a:rPr lang="nl-NL" i="1"/>
              <a:t>lief</a:t>
            </a:r>
            <a:r>
              <a:rPr lang="nl-NL"/>
              <a:t>) &gt; ndl. </a:t>
            </a:r>
            <a:r>
              <a:rPr lang="nl-NL" i="1"/>
              <a:t>liefelijk</a:t>
            </a:r>
            <a:r>
              <a:rPr lang="nl-NL"/>
              <a:t> (-lijk = suffix geworden)</a:t>
            </a:r>
          </a:p>
          <a:p>
            <a:pPr marL="0" indent="0">
              <a:buNone/>
            </a:pPr>
            <a:r>
              <a:rPr lang="nl-NL"/>
              <a:t>een suffix kan een uitgang worden: vgl. ohgd. </a:t>
            </a:r>
            <a:r>
              <a:rPr lang="nl-NL" i="1"/>
              <a:t>lemb-ir-o</a:t>
            </a:r>
            <a:r>
              <a:rPr lang="nl-NL"/>
              <a:t> gen.pl. met wortel + stamsuffix + uitgang – nu nhgd. </a:t>
            </a:r>
            <a:r>
              <a:rPr lang="nl-NL" i="1"/>
              <a:t>Lämm-er</a:t>
            </a:r>
            <a:r>
              <a:rPr lang="nl-NL"/>
              <a:t> (-ir- is meervoudssuffix geworden) – ndl. </a:t>
            </a:r>
            <a:r>
              <a:rPr lang="nl-NL" i="1"/>
              <a:t>lamm-er-en</a:t>
            </a:r>
            <a:r>
              <a:rPr lang="nl-NL"/>
              <a:t> (stapelvorm) </a:t>
            </a:r>
          </a:p>
          <a:p>
            <a:pPr marL="0" indent="0">
              <a:buNone/>
            </a:pPr>
            <a:r>
              <a:rPr lang="nl-NL"/>
              <a:t>soort recycling - exaptatie</a:t>
            </a:r>
          </a:p>
        </p:txBody>
      </p:sp>
    </p:spTree>
    <p:extLst>
      <p:ext uri="{BB962C8B-B14F-4D97-AF65-F5344CB8AC3E}">
        <p14:creationId xmlns:p14="http://schemas.microsoft.com/office/powerpoint/2010/main" val="1497337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78E543-097C-470B-9993-4AA006F0F719}"/>
              </a:ext>
            </a:extLst>
          </p:cNvPr>
          <p:cNvSpPr>
            <a:spLocks noGrp="1"/>
          </p:cNvSpPr>
          <p:nvPr>
            <p:ph type="title"/>
          </p:nvPr>
        </p:nvSpPr>
        <p:spPr/>
        <p:txBody>
          <a:bodyPr/>
          <a:lstStyle/>
          <a:p>
            <a:r>
              <a:rPr lang="nl-NL"/>
              <a:t>soorten woorden</a:t>
            </a:r>
          </a:p>
        </p:txBody>
      </p:sp>
      <p:sp>
        <p:nvSpPr>
          <p:cNvPr id="3" name="Tijdelijke aanduiding voor inhoud 2">
            <a:extLst>
              <a:ext uri="{FF2B5EF4-FFF2-40B4-BE49-F238E27FC236}">
                <a16:creationId xmlns:a16="http://schemas.microsoft.com/office/drawing/2014/main" id="{1E8B91DB-9EB3-480E-B873-99EC69C0C5B5}"/>
              </a:ext>
            </a:extLst>
          </p:cNvPr>
          <p:cNvSpPr>
            <a:spLocks noGrp="1"/>
          </p:cNvSpPr>
          <p:nvPr>
            <p:ph idx="1"/>
          </p:nvPr>
        </p:nvSpPr>
        <p:spPr/>
        <p:txBody>
          <a:bodyPr/>
          <a:lstStyle/>
          <a:p>
            <a:pPr marL="0" indent="0">
              <a:buNone/>
            </a:pPr>
            <a:r>
              <a:rPr lang="nl-NL"/>
              <a:t>woorden met een </a:t>
            </a:r>
            <a:r>
              <a:rPr lang="nl-NL" b="1"/>
              <a:t>duidelijke betekenis</a:t>
            </a:r>
            <a:r>
              <a:rPr lang="nl-NL"/>
              <a:t> – </a:t>
            </a:r>
            <a:r>
              <a:rPr lang="nl-NL" i="1"/>
              <a:t>inhoudswoorden</a:t>
            </a:r>
            <a:r>
              <a:rPr lang="nl-NL"/>
              <a:t>:</a:t>
            </a:r>
          </a:p>
          <a:p>
            <a:pPr marL="0" indent="0">
              <a:buNone/>
            </a:pPr>
            <a:r>
              <a:rPr lang="nl-NL"/>
              <a:t>zelfstandige naamwoorden, bijvoeglijke naamwoorden, vele werkwoorden, sommige bijwoorden (ze zingt </a:t>
            </a:r>
            <a:r>
              <a:rPr lang="nl-NL" i="1"/>
              <a:t>goed</a:t>
            </a:r>
            <a:r>
              <a:rPr lang="nl-NL"/>
              <a:t>)</a:t>
            </a:r>
          </a:p>
          <a:p>
            <a:pPr marL="0" indent="0">
              <a:buNone/>
            </a:pPr>
            <a:r>
              <a:rPr lang="nl-NL"/>
              <a:t>woorden die meer een </a:t>
            </a:r>
            <a:r>
              <a:rPr lang="nl-NL" b="1"/>
              <a:t>functie</a:t>
            </a:r>
            <a:r>
              <a:rPr lang="nl-NL"/>
              <a:t> in de zin hebben of verwijzen - </a:t>
            </a:r>
            <a:r>
              <a:rPr lang="nl-NL" i="1"/>
              <a:t>functiewoorden</a:t>
            </a:r>
          </a:p>
          <a:p>
            <a:pPr marL="0" indent="0">
              <a:buNone/>
            </a:pPr>
            <a:r>
              <a:rPr lang="nl-NL"/>
              <a:t>voegwoorden, voor- en achterzetsels (affixen), voornaamwoorden, lidwoorden, sommige bijwoorden (</a:t>
            </a:r>
            <a:r>
              <a:rPr lang="nl-NL" i="1"/>
              <a:t>daarna</a:t>
            </a:r>
            <a:r>
              <a:rPr lang="nl-NL"/>
              <a:t>)</a:t>
            </a:r>
          </a:p>
          <a:p>
            <a:pPr marL="0" indent="0">
              <a:buNone/>
            </a:pPr>
            <a:r>
              <a:rPr lang="nl-NL"/>
              <a:t>hierbij ook telwoorden</a:t>
            </a:r>
          </a:p>
          <a:p>
            <a:pPr marL="0" indent="0">
              <a:buNone/>
            </a:pPr>
            <a:r>
              <a:rPr lang="nl-NL"/>
              <a:t>los van de zin: tussenwerpsels</a:t>
            </a:r>
          </a:p>
        </p:txBody>
      </p:sp>
    </p:spTree>
    <p:extLst>
      <p:ext uri="{BB962C8B-B14F-4D97-AF65-F5344CB8AC3E}">
        <p14:creationId xmlns:p14="http://schemas.microsoft.com/office/powerpoint/2010/main" val="149891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2FEA7-5465-4AA1-BD90-3A2EC569A84A}"/>
              </a:ext>
            </a:extLst>
          </p:cNvPr>
          <p:cNvSpPr>
            <a:spLocks noGrp="1"/>
          </p:cNvSpPr>
          <p:nvPr>
            <p:ph type="title"/>
          </p:nvPr>
        </p:nvSpPr>
        <p:spPr/>
        <p:txBody>
          <a:bodyPr/>
          <a:lstStyle/>
          <a:p>
            <a:r>
              <a:rPr lang="nl-NL"/>
              <a:t>grammaticalisatie 2</a:t>
            </a:r>
          </a:p>
        </p:txBody>
      </p:sp>
      <p:sp>
        <p:nvSpPr>
          <p:cNvPr id="3" name="Tijdelijke aanduiding voor inhoud 2">
            <a:extLst>
              <a:ext uri="{FF2B5EF4-FFF2-40B4-BE49-F238E27FC236}">
                <a16:creationId xmlns:a16="http://schemas.microsoft.com/office/drawing/2014/main" id="{DBEF6FC3-A089-4F99-A3EC-4AB56EB520B6}"/>
              </a:ext>
            </a:extLst>
          </p:cNvPr>
          <p:cNvSpPr>
            <a:spLocks noGrp="1"/>
          </p:cNvSpPr>
          <p:nvPr>
            <p:ph idx="1"/>
          </p:nvPr>
        </p:nvSpPr>
        <p:spPr/>
        <p:txBody>
          <a:bodyPr/>
          <a:lstStyle/>
          <a:p>
            <a:pPr marL="0" indent="0">
              <a:buNone/>
            </a:pPr>
            <a:r>
              <a:rPr lang="nl-NL"/>
              <a:t>vlaams: a-k-ik zuinig leef, leve-k-ik goed</a:t>
            </a:r>
          </a:p>
          <a:p>
            <a:pPr marL="0" indent="0">
              <a:buNone/>
            </a:pPr>
            <a:r>
              <a:rPr lang="nl-NL"/>
              <a:t>‘als ik zuinig leef, leef ik goed’</a:t>
            </a:r>
          </a:p>
          <a:p>
            <a:pPr marL="0" indent="0">
              <a:buNone/>
            </a:pPr>
            <a:r>
              <a:rPr lang="nl-NL"/>
              <a:t>voorbeeld van subjectsverdubbeling</a:t>
            </a:r>
          </a:p>
          <a:p>
            <a:pPr marL="0" indent="0">
              <a:buNone/>
            </a:pPr>
            <a:r>
              <a:rPr lang="nl-NL"/>
              <a:t>verklaring: leve ik (</a:t>
            </a:r>
            <a:r>
              <a:rPr lang="nl-NL" u="sng"/>
              <a:t>vol pronomen</a:t>
            </a:r>
            <a:r>
              <a:rPr lang="nl-NL"/>
              <a:t>) &gt; lev-ǝk (</a:t>
            </a:r>
            <a:r>
              <a:rPr lang="nl-NL" u="sng"/>
              <a:t>dof pronomen</a:t>
            </a:r>
            <a:r>
              <a:rPr lang="nl-NL"/>
              <a:t>, </a:t>
            </a:r>
            <a:r>
              <a:rPr lang="nl-NL" u="sng"/>
              <a:t>cliticum</a:t>
            </a:r>
            <a:r>
              <a:rPr lang="nl-NL"/>
              <a:t>) </a:t>
            </a:r>
          </a:p>
          <a:p>
            <a:pPr marL="0" indent="0">
              <a:buNone/>
            </a:pPr>
            <a:r>
              <a:rPr lang="nl-NL"/>
              <a:t>gaat in de richting van een </a:t>
            </a:r>
            <a:r>
              <a:rPr lang="nl-NL" u="sng"/>
              <a:t>uitgang</a:t>
            </a:r>
          </a:p>
          <a:p>
            <a:pPr marL="0" indent="0">
              <a:buNone/>
            </a:pPr>
            <a:r>
              <a:rPr lang="nl-NL"/>
              <a:t>reactie: </a:t>
            </a:r>
            <a:r>
              <a:rPr lang="nl-NL" i="1"/>
              <a:t>ik</a:t>
            </a:r>
            <a:r>
              <a:rPr lang="nl-NL"/>
              <a:t> wordt voor de duidelijkheid nogmaals toegevoegd</a:t>
            </a:r>
          </a:p>
          <a:p>
            <a:pPr marL="0" indent="0">
              <a:buNone/>
            </a:pPr>
            <a:r>
              <a:rPr lang="nl-NL"/>
              <a:t>(zo ook bij </a:t>
            </a:r>
            <a:r>
              <a:rPr lang="nl-NL" i="1"/>
              <a:t>a-k-ik</a:t>
            </a:r>
            <a:r>
              <a:rPr lang="nl-NL"/>
              <a:t>)</a:t>
            </a:r>
          </a:p>
          <a:p>
            <a:pPr marL="0" indent="0">
              <a:buNone/>
            </a:pPr>
            <a:r>
              <a:rPr lang="nl-NL"/>
              <a:t>brabants: wild-i ‘wilt gij’ &gt; wilde &gt; wild</a:t>
            </a:r>
            <a:r>
              <a:rPr lang="nl-NL" u="sng"/>
              <a:t>e</a:t>
            </a:r>
            <a:r>
              <a:rPr lang="nl-NL"/>
              <a:t> gij</a:t>
            </a:r>
          </a:p>
        </p:txBody>
      </p:sp>
    </p:spTree>
    <p:extLst>
      <p:ext uri="{BB962C8B-B14F-4D97-AF65-F5344CB8AC3E}">
        <p14:creationId xmlns:p14="http://schemas.microsoft.com/office/powerpoint/2010/main" val="359594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927D7C-40D0-4A95-BDC5-D7B4D4BB1A32}"/>
              </a:ext>
            </a:extLst>
          </p:cNvPr>
          <p:cNvSpPr>
            <a:spLocks noGrp="1"/>
          </p:cNvSpPr>
          <p:nvPr>
            <p:ph type="title"/>
          </p:nvPr>
        </p:nvSpPr>
        <p:spPr/>
        <p:txBody>
          <a:bodyPr/>
          <a:lstStyle/>
          <a:p>
            <a:r>
              <a:rPr lang="nl-NL"/>
              <a:t>degrammaticalisatie</a:t>
            </a:r>
          </a:p>
        </p:txBody>
      </p:sp>
      <p:sp>
        <p:nvSpPr>
          <p:cNvPr id="3" name="Tijdelijke aanduiding voor inhoud 2">
            <a:extLst>
              <a:ext uri="{FF2B5EF4-FFF2-40B4-BE49-F238E27FC236}">
                <a16:creationId xmlns:a16="http://schemas.microsoft.com/office/drawing/2014/main" id="{604CAC11-416F-4A5F-8083-3966F88D74F7}"/>
              </a:ext>
            </a:extLst>
          </p:cNvPr>
          <p:cNvSpPr>
            <a:spLocks noGrp="1"/>
          </p:cNvSpPr>
          <p:nvPr>
            <p:ph idx="1"/>
          </p:nvPr>
        </p:nvSpPr>
        <p:spPr/>
        <p:txBody>
          <a:bodyPr/>
          <a:lstStyle/>
          <a:p>
            <a:pPr marL="0" indent="0">
              <a:buNone/>
            </a:pPr>
            <a:r>
              <a:rPr lang="nl-NL"/>
              <a:t>ndl. telwoorden van 20 t/m 90 gevormd met suffix -tig</a:t>
            </a:r>
          </a:p>
          <a:p>
            <a:pPr marL="0" indent="0">
              <a:buNone/>
            </a:pPr>
            <a:r>
              <a:rPr lang="nl-NL"/>
              <a:t>oorspr. got. </a:t>
            </a:r>
            <a:r>
              <a:rPr lang="nl-NL" i="1"/>
              <a:t>tigus</a:t>
            </a:r>
            <a:r>
              <a:rPr lang="nl-NL"/>
              <a:t> ‘tiental’ &gt; suffix: twintig, dertig, veertig enz.</a:t>
            </a:r>
          </a:p>
          <a:p>
            <a:pPr marL="0" indent="0">
              <a:buNone/>
            </a:pPr>
            <a:r>
              <a:rPr lang="nl-NL"/>
              <a:t>mod.ndl. tig is zelfstandig naamwoord geworden:</a:t>
            </a:r>
          </a:p>
          <a:p>
            <a:pPr marL="0" indent="0">
              <a:buNone/>
            </a:pPr>
            <a:r>
              <a:rPr lang="nl-NL"/>
              <a:t>ik het </a:t>
            </a:r>
            <a:r>
              <a:rPr lang="nl-NL" i="1"/>
              <a:t>tig</a:t>
            </a:r>
            <a:r>
              <a:rPr lang="nl-NL"/>
              <a:t> e-mails gekregen ‘ik heb heel wat e-mails gekregen’</a:t>
            </a:r>
          </a:p>
          <a:p>
            <a:pPr marL="0" indent="0">
              <a:buNone/>
            </a:pPr>
            <a:r>
              <a:rPr lang="nl-NL"/>
              <a:t>hij heeft het </a:t>
            </a:r>
            <a:r>
              <a:rPr lang="nl-NL" i="1"/>
              <a:t>tig</a:t>
            </a:r>
            <a:r>
              <a:rPr lang="nl-NL"/>
              <a:t> keer gezegd – de </a:t>
            </a:r>
            <a:r>
              <a:rPr lang="nl-NL" i="1"/>
              <a:t>tigste</a:t>
            </a:r>
            <a:r>
              <a:rPr lang="nl-NL"/>
              <a:t> keer</a:t>
            </a:r>
          </a:p>
          <a:p>
            <a:pPr marL="0" indent="0">
              <a:buNone/>
            </a:pPr>
            <a:r>
              <a:rPr lang="nl-NL"/>
              <a:t>hij was </a:t>
            </a:r>
            <a:r>
              <a:rPr lang="nl-NL" i="1"/>
              <a:t>tig</a:t>
            </a:r>
            <a:r>
              <a:rPr lang="nl-NL"/>
              <a:t> vervelend</a:t>
            </a:r>
          </a:p>
          <a:p>
            <a:pPr marL="0" indent="0">
              <a:buNone/>
            </a:pPr>
            <a:r>
              <a:rPr lang="nl-NL"/>
              <a:t>ander voorbeeld: -schap achtervoegsel in </a:t>
            </a:r>
            <a:r>
              <a:rPr lang="nl-NL" i="1"/>
              <a:t>waterschap</a:t>
            </a:r>
            <a:r>
              <a:rPr lang="nl-NL"/>
              <a:t>, </a:t>
            </a:r>
            <a:r>
              <a:rPr lang="nl-NL" i="1"/>
              <a:t>bedrijfschap</a:t>
            </a:r>
            <a:r>
              <a:rPr lang="nl-NL"/>
              <a:t> enz. &gt; zelfstandig naamwoord </a:t>
            </a:r>
            <a:r>
              <a:rPr lang="nl-NL" i="1"/>
              <a:t>schap</a:t>
            </a:r>
            <a:r>
              <a:rPr lang="nl-NL"/>
              <a:t> (“de schappen”)</a:t>
            </a:r>
          </a:p>
          <a:p>
            <a:pPr marL="0" indent="0">
              <a:buNone/>
            </a:pPr>
            <a:endParaRPr lang="nl-NL"/>
          </a:p>
        </p:txBody>
      </p:sp>
    </p:spTree>
    <p:extLst>
      <p:ext uri="{BB962C8B-B14F-4D97-AF65-F5344CB8AC3E}">
        <p14:creationId xmlns:p14="http://schemas.microsoft.com/office/powerpoint/2010/main" val="3243144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67827-2273-4540-ADD4-79322CA305DF}"/>
              </a:ext>
            </a:extLst>
          </p:cNvPr>
          <p:cNvSpPr>
            <a:spLocks noGrp="1"/>
          </p:cNvSpPr>
          <p:nvPr>
            <p:ph type="title"/>
          </p:nvPr>
        </p:nvSpPr>
        <p:spPr/>
        <p:txBody>
          <a:bodyPr/>
          <a:lstStyle/>
          <a:p>
            <a:r>
              <a:rPr lang="nl-NL"/>
              <a:t>gevoelswaarde (connotaties)</a:t>
            </a:r>
          </a:p>
        </p:txBody>
      </p:sp>
      <p:sp>
        <p:nvSpPr>
          <p:cNvPr id="3" name="Tijdelijke aanduiding voor inhoud 2">
            <a:extLst>
              <a:ext uri="{FF2B5EF4-FFF2-40B4-BE49-F238E27FC236}">
                <a16:creationId xmlns:a16="http://schemas.microsoft.com/office/drawing/2014/main" id="{0D1ACDFE-0510-4B51-B0E0-18BEE567DA39}"/>
              </a:ext>
            </a:extLst>
          </p:cNvPr>
          <p:cNvSpPr>
            <a:spLocks noGrp="1"/>
          </p:cNvSpPr>
          <p:nvPr>
            <p:ph idx="1"/>
          </p:nvPr>
        </p:nvSpPr>
        <p:spPr/>
        <p:txBody>
          <a:bodyPr>
            <a:normAutofit lnSpcReduction="10000"/>
          </a:bodyPr>
          <a:lstStyle/>
          <a:p>
            <a:pPr marL="0" indent="0">
              <a:buNone/>
            </a:pPr>
            <a:r>
              <a:rPr lang="nl-NL"/>
              <a:t>rond de betekenis kring van connotaties: allerlei associaties, gunstige of ongunstige gevoelens </a:t>
            </a:r>
          </a:p>
          <a:p>
            <a:pPr marL="0" indent="0">
              <a:buNone/>
            </a:pPr>
            <a:r>
              <a:rPr lang="nl-NL"/>
              <a:t>veranderingen in </a:t>
            </a:r>
            <a:r>
              <a:rPr lang="nl-NL" i="1"/>
              <a:t>pejoratieve</a:t>
            </a:r>
            <a:r>
              <a:rPr lang="nl-NL"/>
              <a:t> (slechte) of in </a:t>
            </a:r>
            <a:r>
              <a:rPr lang="nl-NL" i="1"/>
              <a:t>melioratieve</a:t>
            </a:r>
            <a:r>
              <a:rPr lang="nl-NL"/>
              <a:t> (gunstige) zin (</a:t>
            </a:r>
            <a:r>
              <a:rPr lang="nl-NL" i="1"/>
              <a:t>in malam partem </a:t>
            </a:r>
            <a:r>
              <a:rPr lang="nl-NL"/>
              <a:t>of </a:t>
            </a:r>
            <a:r>
              <a:rPr lang="nl-NL" i="1"/>
              <a:t>in bonam partem</a:t>
            </a:r>
            <a:r>
              <a:rPr lang="nl-NL"/>
              <a:t>)</a:t>
            </a:r>
          </a:p>
          <a:p>
            <a:pPr marL="0" indent="0">
              <a:buNone/>
            </a:pPr>
            <a:r>
              <a:rPr lang="nl-NL"/>
              <a:t>pejoratief: mnl. </a:t>
            </a:r>
            <a:r>
              <a:rPr lang="nl-NL" i="1"/>
              <a:t>wijf</a:t>
            </a:r>
            <a:r>
              <a:rPr lang="nl-NL"/>
              <a:t> ‘vrouw, echtgenote’, nu ongunstig: </a:t>
            </a:r>
            <a:r>
              <a:rPr lang="nl-NL" i="1"/>
              <a:t>dat wijf</a:t>
            </a:r>
            <a:r>
              <a:rPr lang="nl-NL"/>
              <a:t>! (ook gebruikt als scheldwoord) </a:t>
            </a:r>
          </a:p>
          <a:p>
            <a:pPr marL="0" indent="0">
              <a:buNone/>
            </a:pPr>
            <a:r>
              <a:rPr lang="nl-NL"/>
              <a:t>mnl. </a:t>
            </a:r>
            <a:r>
              <a:rPr lang="nl-NL" i="1"/>
              <a:t>vrouwe</a:t>
            </a:r>
            <a:r>
              <a:rPr lang="nl-NL"/>
              <a:t> ‘vrouw van adel’, nu minder gunstig: ‘vrouw’</a:t>
            </a:r>
          </a:p>
          <a:p>
            <a:pPr marL="0" indent="0">
              <a:buNone/>
            </a:pPr>
            <a:r>
              <a:rPr lang="nl-NL"/>
              <a:t>got. </a:t>
            </a:r>
            <a:r>
              <a:rPr lang="nl-NL" i="1"/>
              <a:t>qino</a:t>
            </a:r>
            <a:r>
              <a:rPr lang="nl-NL"/>
              <a:t> ‘vrouw’ – mnl. </a:t>
            </a:r>
            <a:r>
              <a:rPr lang="nl-NL" i="1"/>
              <a:t>quene</a:t>
            </a:r>
            <a:r>
              <a:rPr lang="nl-NL"/>
              <a:t>, ongunstig</a:t>
            </a:r>
          </a:p>
          <a:p>
            <a:pPr marL="0" indent="0">
              <a:buNone/>
            </a:pPr>
            <a:r>
              <a:rPr lang="nl-NL"/>
              <a:t>got. </a:t>
            </a:r>
            <a:r>
              <a:rPr lang="nl-NL" i="1"/>
              <a:t>qens</a:t>
            </a:r>
            <a:r>
              <a:rPr lang="nl-NL"/>
              <a:t> ‘echtgenote’ – eng. </a:t>
            </a:r>
            <a:r>
              <a:rPr lang="nl-NL" i="1"/>
              <a:t>queen</a:t>
            </a:r>
            <a:r>
              <a:rPr lang="nl-NL"/>
              <a:t>, gunstig</a:t>
            </a:r>
          </a:p>
          <a:p>
            <a:pPr marL="0" indent="0">
              <a:buNone/>
            </a:pPr>
            <a:r>
              <a:rPr lang="nl-NL" i="1"/>
              <a:t>maarschalk</a:t>
            </a:r>
            <a:r>
              <a:rPr lang="nl-NL"/>
              <a:t> oorspr. ‘paardeknecht’, nu hoge militaire rang</a:t>
            </a:r>
          </a:p>
        </p:txBody>
      </p:sp>
    </p:spTree>
    <p:extLst>
      <p:ext uri="{BB962C8B-B14F-4D97-AF65-F5344CB8AC3E}">
        <p14:creationId xmlns:p14="http://schemas.microsoft.com/office/powerpoint/2010/main" val="2697741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76DDD-9A6B-429B-AB02-BF9C54B94A04}"/>
              </a:ext>
            </a:extLst>
          </p:cNvPr>
          <p:cNvSpPr>
            <a:spLocks noGrp="1"/>
          </p:cNvSpPr>
          <p:nvPr>
            <p:ph type="title"/>
          </p:nvPr>
        </p:nvSpPr>
        <p:spPr/>
        <p:txBody>
          <a:bodyPr/>
          <a:lstStyle/>
          <a:p>
            <a:r>
              <a:rPr lang="nl-NL"/>
              <a:t>sociale en stilistische waarde</a:t>
            </a:r>
          </a:p>
        </p:txBody>
      </p:sp>
      <p:sp>
        <p:nvSpPr>
          <p:cNvPr id="3" name="Tijdelijke aanduiding voor inhoud 2">
            <a:extLst>
              <a:ext uri="{FF2B5EF4-FFF2-40B4-BE49-F238E27FC236}">
                <a16:creationId xmlns:a16="http://schemas.microsoft.com/office/drawing/2014/main" id="{8FBFCBAF-CB30-424B-9F0A-83AD40EAA2CD}"/>
              </a:ext>
            </a:extLst>
          </p:cNvPr>
          <p:cNvSpPr>
            <a:spLocks noGrp="1"/>
          </p:cNvSpPr>
          <p:nvPr>
            <p:ph idx="1"/>
          </p:nvPr>
        </p:nvSpPr>
        <p:spPr/>
        <p:txBody>
          <a:bodyPr>
            <a:normAutofit lnSpcReduction="10000"/>
          </a:bodyPr>
          <a:lstStyle/>
          <a:p>
            <a:pPr marL="0" indent="0">
              <a:buNone/>
            </a:pPr>
            <a:r>
              <a:rPr lang="nl-NL"/>
              <a:t>verschil formeel – informeel</a:t>
            </a:r>
          </a:p>
          <a:p>
            <a:pPr marL="0" indent="0">
              <a:buNone/>
            </a:pPr>
            <a:r>
              <a:rPr lang="nl-NL"/>
              <a:t>formele situatie: situatie waarin je meer dan anders op je taalgebruik let</a:t>
            </a:r>
          </a:p>
          <a:p>
            <a:pPr marL="0" indent="0">
              <a:buNone/>
            </a:pPr>
            <a:r>
              <a:rPr lang="nl-NL"/>
              <a:t>ook verschil naar klasse: “hoog” – “laag”</a:t>
            </a:r>
          </a:p>
          <a:p>
            <a:pPr marL="0" indent="0">
              <a:buNone/>
            </a:pPr>
            <a:r>
              <a:rPr lang="nl-NL"/>
              <a:t>vgl. gannef, gozer, tof, gein (uit Bargoens &lt; Jodentaal &lt; Hebreeuws)</a:t>
            </a:r>
          </a:p>
          <a:p>
            <a:pPr marL="0" indent="0">
              <a:buNone/>
            </a:pPr>
            <a:r>
              <a:rPr lang="nl-NL"/>
              <a:t>dergelijke woorden kunnen vaker gebruikt worden (verband met de informalisering van de maatschappij) – vgl. </a:t>
            </a:r>
            <a:r>
              <a:rPr lang="nl-NL" i="1"/>
              <a:t>lullig</a:t>
            </a:r>
            <a:r>
              <a:rPr lang="nl-NL"/>
              <a:t> gebruikt door een minister-president</a:t>
            </a:r>
          </a:p>
          <a:p>
            <a:pPr marL="0" indent="0">
              <a:buNone/>
            </a:pPr>
            <a:r>
              <a:rPr lang="nl-NL"/>
              <a:t>woorden kunnen ook een ouderwetse connotatie krijgen: vgl. </a:t>
            </a:r>
            <a:r>
              <a:rPr lang="nl-NL" i="1"/>
              <a:t>wezen</a:t>
            </a:r>
            <a:r>
              <a:rPr lang="nl-NL"/>
              <a:t> (in daar moet je niet wezen) i.p.v. </a:t>
            </a:r>
            <a:r>
              <a:rPr lang="nl-NL" i="1"/>
              <a:t>zijn</a:t>
            </a:r>
          </a:p>
        </p:txBody>
      </p:sp>
    </p:spTree>
    <p:extLst>
      <p:ext uri="{BB962C8B-B14F-4D97-AF65-F5344CB8AC3E}">
        <p14:creationId xmlns:p14="http://schemas.microsoft.com/office/powerpoint/2010/main" val="3339260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05A29C-DCDD-4D2D-A0CF-C192A9EC5EE4}"/>
              </a:ext>
            </a:extLst>
          </p:cNvPr>
          <p:cNvSpPr>
            <a:spLocks noGrp="1"/>
          </p:cNvSpPr>
          <p:nvPr>
            <p:ph type="title"/>
          </p:nvPr>
        </p:nvSpPr>
        <p:spPr/>
        <p:txBody>
          <a:bodyPr/>
          <a:lstStyle/>
          <a:p>
            <a:r>
              <a:rPr lang="nl-NL"/>
              <a:t>factoren in betekenisverandering 1</a:t>
            </a:r>
          </a:p>
        </p:txBody>
      </p:sp>
      <p:sp>
        <p:nvSpPr>
          <p:cNvPr id="3" name="Tijdelijke aanduiding voor inhoud 2">
            <a:extLst>
              <a:ext uri="{FF2B5EF4-FFF2-40B4-BE49-F238E27FC236}">
                <a16:creationId xmlns:a16="http://schemas.microsoft.com/office/drawing/2014/main" id="{147E6577-47BF-4FAC-A4C4-6AFECEFD7D27}"/>
              </a:ext>
            </a:extLst>
          </p:cNvPr>
          <p:cNvSpPr>
            <a:spLocks noGrp="1"/>
          </p:cNvSpPr>
          <p:nvPr>
            <p:ph idx="1"/>
          </p:nvPr>
        </p:nvSpPr>
        <p:spPr/>
        <p:txBody>
          <a:bodyPr/>
          <a:lstStyle/>
          <a:p>
            <a:pPr marL="0" indent="0">
              <a:buNone/>
            </a:pPr>
            <a:r>
              <a:rPr lang="nl-NL"/>
              <a:t>hoe komen woorden aan een nieuwe betekenis?</a:t>
            </a:r>
          </a:p>
          <a:p>
            <a:pPr marL="0" indent="0">
              <a:buNone/>
            </a:pPr>
            <a:r>
              <a:rPr lang="nl-NL"/>
              <a:t>benoemingsnood: er zijn steeds weer nieuwe dingen en begrippen</a:t>
            </a:r>
          </a:p>
          <a:p>
            <a:pPr marL="0" indent="0">
              <a:buNone/>
            </a:pPr>
            <a:r>
              <a:rPr lang="nl-NL"/>
              <a:t>hoe benoemen we die?</a:t>
            </a:r>
          </a:p>
          <a:p>
            <a:pPr marL="0" indent="0">
              <a:buNone/>
            </a:pPr>
            <a:r>
              <a:rPr lang="nl-NL"/>
              <a:t>= onomasiologie (dingen, begrippen &gt; benamingen)</a:t>
            </a:r>
          </a:p>
          <a:p>
            <a:pPr marL="0" indent="0">
              <a:buNone/>
            </a:pPr>
            <a:r>
              <a:rPr lang="nl-NL"/>
              <a:t>tot dusver: </a:t>
            </a:r>
          </a:p>
          <a:p>
            <a:pPr marL="0" indent="0">
              <a:buNone/>
            </a:pPr>
            <a:r>
              <a:rPr lang="nl-NL"/>
              <a:t>semasiologie (we gaan uit van de woorden – wat betekenen ze?)</a:t>
            </a:r>
          </a:p>
        </p:txBody>
      </p:sp>
    </p:spTree>
    <p:extLst>
      <p:ext uri="{BB962C8B-B14F-4D97-AF65-F5344CB8AC3E}">
        <p14:creationId xmlns:p14="http://schemas.microsoft.com/office/powerpoint/2010/main" val="2593810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475F5A-4777-4FB6-BBBB-CEB1D26C42AF}"/>
              </a:ext>
            </a:extLst>
          </p:cNvPr>
          <p:cNvSpPr>
            <a:spLocks noGrp="1"/>
          </p:cNvSpPr>
          <p:nvPr>
            <p:ph type="title"/>
          </p:nvPr>
        </p:nvSpPr>
        <p:spPr/>
        <p:txBody>
          <a:bodyPr/>
          <a:lstStyle/>
          <a:p>
            <a:r>
              <a:rPr lang="nl-NL"/>
              <a:t>factoren in betekenisverandering 2</a:t>
            </a:r>
          </a:p>
        </p:txBody>
      </p:sp>
      <p:sp>
        <p:nvSpPr>
          <p:cNvPr id="3" name="Tijdelijke aanduiding voor inhoud 2">
            <a:extLst>
              <a:ext uri="{FF2B5EF4-FFF2-40B4-BE49-F238E27FC236}">
                <a16:creationId xmlns:a16="http://schemas.microsoft.com/office/drawing/2014/main" id="{B724E285-0810-42F0-ABA8-EC1BC00725B1}"/>
              </a:ext>
            </a:extLst>
          </p:cNvPr>
          <p:cNvSpPr>
            <a:spLocks noGrp="1"/>
          </p:cNvSpPr>
          <p:nvPr>
            <p:ph idx="1"/>
          </p:nvPr>
        </p:nvSpPr>
        <p:spPr>
          <a:xfrm>
            <a:off x="838200" y="2203221"/>
            <a:ext cx="10515600" cy="3596147"/>
          </a:xfrm>
        </p:spPr>
        <p:txBody>
          <a:bodyPr>
            <a:normAutofit fontScale="92500" lnSpcReduction="10000"/>
          </a:bodyPr>
          <a:lstStyle/>
          <a:p>
            <a:pPr marL="0" indent="0">
              <a:buNone/>
            </a:pPr>
            <a:r>
              <a:rPr lang="nl-NL"/>
              <a:t>1. we vormen een nieuw woord (woordvorming) door middel van samenstelling of afleiding: vgl. computer-spel, digitaal &gt; digital-iseren; ook andere manieren zijn mogelijk: disco(theek) (afkoring), chocomel (splinterwoord), limbo (pseudo-afleiding)</a:t>
            </a:r>
          </a:p>
          <a:p>
            <a:pPr marL="0" indent="0">
              <a:buNone/>
            </a:pPr>
            <a:r>
              <a:rPr lang="nl-NL"/>
              <a:t>2. door klanknabootsing of klanksymboliek</a:t>
            </a:r>
          </a:p>
          <a:p>
            <a:pPr marL="0" indent="0">
              <a:buNone/>
            </a:pPr>
            <a:r>
              <a:rPr lang="nl-NL"/>
              <a:t>3. door ontlening: denk aan de vele woorden nu uit het Engels: computer (taaleconomie)</a:t>
            </a:r>
          </a:p>
          <a:p>
            <a:pPr marL="0" indent="0">
              <a:buNone/>
            </a:pPr>
            <a:r>
              <a:rPr lang="nl-NL"/>
              <a:t>4. bestaande woorden nieuwe gebruiken</a:t>
            </a:r>
          </a:p>
          <a:p>
            <a:pPr marL="0" indent="0">
              <a:buNone/>
            </a:pPr>
            <a:r>
              <a:rPr lang="nl-NL"/>
              <a:t> </a:t>
            </a:r>
          </a:p>
        </p:txBody>
      </p:sp>
    </p:spTree>
    <p:extLst>
      <p:ext uri="{BB962C8B-B14F-4D97-AF65-F5344CB8AC3E}">
        <p14:creationId xmlns:p14="http://schemas.microsoft.com/office/powerpoint/2010/main" val="3679958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D95D6-4044-4AF4-83C4-8653BAA9DFEA}"/>
              </a:ext>
            </a:extLst>
          </p:cNvPr>
          <p:cNvSpPr>
            <a:spLocks noGrp="1"/>
          </p:cNvSpPr>
          <p:nvPr>
            <p:ph type="title"/>
          </p:nvPr>
        </p:nvSpPr>
        <p:spPr/>
        <p:txBody>
          <a:bodyPr/>
          <a:lstStyle/>
          <a:p>
            <a:r>
              <a:rPr lang="nl-NL"/>
              <a:t>woorden nieuw gebruiken</a:t>
            </a:r>
          </a:p>
        </p:txBody>
      </p:sp>
      <p:sp>
        <p:nvSpPr>
          <p:cNvPr id="3" name="Tijdelijke aanduiding voor inhoud 2">
            <a:extLst>
              <a:ext uri="{FF2B5EF4-FFF2-40B4-BE49-F238E27FC236}">
                <a16:creationId xmlns:a16="http://schemas.microsoft.com/office/drawing/2014/main" id="{C5C36BE7-76C2-4D94-A29D-0D8EBDD34826}"/>
              </a:ext>
            </a:extLst>
          </p:cNvPr>
          <p:cNvSpPr>
            <a:spLocks noGrp="1"/>
          </p:cNvSpPr>
          <p:nvPr>
            <p:ph idx="1"/>
          </p:nvPr>
        </p:nvSpPr>
        <p:spPr/>
        <p:txBody>
          <a:bodyPr>
            <a:normAutofit lnSpcReduction="10000"/>
          </a:bodyPr>
          <a:lstStyle/>
          <a:p>
            <a:pPr marL="0" indent="0">
              <a:buNone/>
            </a:pPr>
            <a:r>
              <a:rPr lang="nl-NL"/>
              <a:t>4. door aan een woord een nieuwe betekenis te verlenen: vgl. circuit</a:t>
            </a:r>
          </a:p>
          <a:p>
            <a:pPr marL="0" indent="0">
              <a:buNone/>
            </a:pPr>
            <a:r>
              <a:rPr lang="nl-NL"/>
              <a:t>vgl. ook hij woont op de gracht – korter voor: hij woont aan de kade langs de gracht = </a:t>
            </a:r>
          </a:p>
          <a:p>
            <a:pPr marL="0" indent="0">
              <a:buNone/>
            </a:pPr>
            <a:r>
              <a:rPr lang="nl-NL"/>
              <a:t>uitbreiding van de polysemie</a:t>
            </a:r>
          </a:p>
          <a:p>
            <a:pPr marL="0" indent="0">
              <a:buNone/>
            </a:pPr>
            <a:r>
              <a:rPr lang="nl-NL"/>
              <a:t>geen probleem: context en situatie verduidelijken</a:t>
            </a:r>
          </a:p>
          <a:p>
            <a:pPr marL="0" indent="0">
              <a:buNone/>
            </a:pPr>
            <a:r>
              <a:rPr lang="nl-NL"/>
              <a:t>taalgebruiker is (op het niveau van het taalgebruik) bekend met metonymie en metaforie: bestaand materiaal wordt op een nieuwe, weliswaar herkenbare manier gebruikt </a:t>
            </a:r>
          </a:p>
          <a:p>
            <a:pPr marL="0" indent="0">
              <a:buNone/>
            </a:pPr>
            <a:r>
              <a:rPr lang="nl-NL"/>
              <a:t>communicatie mag er niet onder lijden!</a:t>
            </a:r>
          </a:p>
          <a:p>
            <a:pPr marL="0" indent="0">
              <a:buNone/>
            </a:pPr>
            <a:r>
              <a:rPr lang="nl-NL"/>
              <a:t>mogelijke problemen wél bij metaforen in de poëzie</a:t>
            </a:r>
          </a:p>
        </p:txBody>
      </p:sp>
    </p:spTree>
    <p:extLst>
      <p:ext uri="{BB962C8B-B14F-4D97-AF65-F5344CB8AC3E}">
        <p14:creationId xmlns:p14="http://schemas.microsoft.com/office/powerpoint/2010/main" val="44706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EE678D-D3DB-413A-A383-7825058A4FE5}"/>
              </a:ext>
            </a:extLst>
          </p:cNvPr>
          <p:cNvSpPr>
            <a:spLocks noGrp="1"/>
          </p:cNvSpPr>
          <p:nvPr>
            <p:ph type="title"/>
          </p:nvPr>
        </p:nvSpPr>
        <p:spPr/>
        <p:txBody>
          <a:bodyPr/>
          <a:lstStyle/>
          <a:p>
            <a:r>
              <a:rPr lang="nl-NL"/>
              <a:t>factoren: ellips en reïnterpretatie</a:t>
            </a:r>
          </a:p>
        </p:txBody>
      </p:sp>
      <p:sp>
        <p:nvSpPr>
          <p:cNvPr id="3" name="Tijdelijke aanduiding voor inhoud 2">
            <a:extLst>
              <a:ext uri="{FF2B5EF4-FFF2-40B4-BE49-F238E27FC236}">
                <a16:creationId xmlns:a16="http://schemas.microsoft.com/office/drawing/2014/main" id="{F2AAD84C-9487-418C-AF5D-206C350DEFFD}"/>
              </a:ext>
            </a:extLst>
          </p:cNvPr>
          <p:cNvSpPr>
            <a:spLocks noGrp="1"/>
          </p:cNvSpPr>
          <p:nvPr>
            <p:ph idx="1"/>
          </p:nvPr>
        </p:nvSpPr>
        <p:spPr/>
        <p:txBody>
          <a:bodyPr/>
          <a:lstStyle/>
          <a:p>
            <a:pPr marL="0" indent="0">
              <a:buNone/>
            </a:pPr>
            <a:r>
              <a:rPr lang="nl-NL"/>
              <a:t>ellips: vgl. (de tafel) dekken, (de koe) melken, (het paard) beeten</a:t>
            </a:r>
          </a:p>
          <a:p>
            <a:pPr marL="0" indent="0">
              <a:buNone/>
            </a:pPr>
            <a:r>
              <a:rPr lang="nl-NL"/>
              <a:t>reïnterpretatie: dekken, melken, beeten zijn </a:t>
            </a:r>
            <a:r>
              <a:rPr lang="nl-NL" i="1"/>
              <a:t>gereïnterpreteerd</a:t>
            </a:r>
          </a:p>
          <a:p>
            <a:pPr marL="0" indent="0">
              <a:buNone/>
            </a:pPr>
            <a:r>
              <a:rPr lang="nl-NL"/>
              <a:t>wonen op de gracht  – 2 mogelijkheden:</a:t>
            </a:r>
          </a:p>
          <a:p>
            <a:pPr marL="514350" indent="-514350">
              <a:buAutoNum type="arabicPeriod"/>
            </a:pPr>
            <a:r>
              <a:rPr lang="nl-NL"/>
              <a:t>metonomie: op basis van aangrenzing</a:t>
            </a:r>
          </a:p>
          <a:p>
            <a:pPr marL="514350" indent="-514350">
              <a:buAutoNum type="arabicPeriod" startAt="2"/>
            </a:pPr>
            <a:r>
              <a:rPr lang="nl-NL"/>
              <a:t>reïnterpretatie op basis van ellips: wonen op (de kade langs) de gracht – </a:t>
            </a:r>
            <a:r>
              <a:rPr lang="nl-NL" i="1"/>
              <a:t>de kade langs</a:t>
            </a:r>
            <a:r>
              <a:rPr lang="nl-NL"/>
              <a:t> wordt erbij gedacht</a:t>
            </a:r>
          </a:p>
          <a:p>
            <a:pPr marL="0" indent="0">
              <a:buNone/>
            </a:pPr>
            <a:r>
              <a:rPr lang="nl-NL"/>
              <a:t>engels voorbeeld: private (soldier)</a:t>
            </a:r>
          </a:p>
          <a:p>
            <a:pPr marL="0" indent="0">
              <a:buNone/>
            </a:pPr>
            <a:r>
              <a:rPr lang="nl-NL"/>
              <a:t>ellips: taaleconomie (hulp van context en situatie) – communicatie moet gegarandeerd zijn</a:t>
            </a:r>
          </a:p>
          <a:p>
            <a:pPr marL="0" indent="0">
              <a:buNone/>
            </a:pPr>
            <a:endParaRPr lang="nl-NL"/>
          </a:p>
        </p:txBody>
      </p:sp>
    </p:spTree>
    <p:extLst>
      <p:ext uri="{BB962C8B-B14F-4D97-AF65-F5344CB8AC3E}">
        <p14:creationId xmlns:p14="http://schemas.microsoft.com/office/powerpoint/2010/main" val="39597337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9A13D6-6A16-45C2-B26C-C408BDC78C8B}"/>
              </a:ext>
            </a:extLst>
          </p:cNvPr>
          <p:cNvSpPr>
            <a:spLocks noGrp="1"/>
          </p:cNvSpPr>
          <p:nvPr>
            <p:ph type="title"/>
          </p:nvPr>
        </p:nvSpPr>
        <p:spPr/>
        <p:txBody>
          <a:bodyPr/>
          <a:lstStyle/>
          <a:p>
            <a:r>
              <a:rPr lang="nl-NL"/>
              <a:t>reïnterpretatie door “misverstand”</a:t>
            </a:r>
          </a:p>
        </p:txBody>
      </p:sp>
      <p:sp>
        <p:nvSpPr>
          <p:cNvPr id="3" name="Tijdelijke aanduiding voor inhoud 2">
            <a:extLst>
              <a:ext uri="{FF2B5EF4-FFF2-40B4-BE49-F238E27FC236}">
                <a16:creationId xmlns:a16="http://schemas.microsoft.com/office/drawing/2014/main" id="{905E1FA9-0400-4A93-A360-7B42EA5B8ECA}"/>
              </a:ext>
            </a:extLst>
          </p:cNvPr>
          <p:cNvSpPr>
            <a:spLocks noGrp="1"/>
          </p:cNvSpPr>
          <p:nvPr>
            <p:ph idx="1"/>
          </p:nvPr>
        </p:nvSpPr>
        <p:spPr/>
        <p:txBody>
          <a:bodyPr/>
          <a:lstStyle/>
          <a:p>
            <a:pPr marL="0" indent="0">
              <a:buNone/>
            </a:pPr>
            <a:r>
              <a:rPr lang="nl-NL"/>
              <a:t>eng. to count one’s beads, oorspr. ‘z’n gebeden tellen’, later ‘de rozenkrans bidden’ (veranderingstype = metonymie: er is verband tussen de gebeden en de kralen)</a:t>
            </a:r>
          </a:p>
          <a:p>
            <a:pPr marL="0" indent="0">
              <a:buNone/>
            </a:pPr>
            <a:r>
              <a:rPr lang="nl-NL"/>
              <a:t>eng. </a:t>
            </a:r>
            <a:r>
              <a:rPr lang="nl-NL" i="1"/>
              <a:t>meat</a:t>
            </a:r>
            <a:r>
              <a:rPr lang="nl-NL"/>
              <a:t>, verwant met got. </a:t>
            </a:r>
            <a:r>
              <a:rPr lang="nl-NL" i="1"/>
              <a:t>mats</a:t>
            </a:r>
            <a:r>
              <a:rPr lang="nl-NL"/>
              <a:t> ‘voedsel, spijze’ (ndl. </a:t>
            </a:r>
            <a:r>
              <a:rPr lang="nl-NL" i="1"/>
              <a:t>met</a:t>
            </a:r>
            <a:r>
              <a:rPr lang="nl-NL"/>
              <a:t>-worst) – doordat voedsel vaak vlees was, werd ‘vlees’ de betekenis</a:t>
            </a:r>
          </a:p>
          <a:p>
            <a:pPr marL="0" indent="0">
              <a:buNone/>
            </a:pPr>
            <a:endParaRPr lang="nl-NL"/>
          </a:p>
          <a:p>
            <a:pPr marL="0" indent="0">
              <a:buNone/>
            </a:pPr>
            <a:r>
              <a:rPr lang="nl-NL"/>
              <a:t>reïnterpretaties heel goed mogelijk bij kinderen, bezig met hun eerste taalverwerving</a:t>
            </a:r>
          </a:p>
        </p:txBody>
      </p:sp>
    </p:spTree>
    <p:extLst>
      <p:ext uri="{BB962C8B-B14F-4D97-AF65-F5344CB8AC3E}">
        <p14:creationId xmlns:p14="http://schemas.microsoft.com/office/powerpoint/2010/main" val="1120239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14897-6484-445C-AFF0-AC7E77898BD3}"/>
              </a:ext>
            </a:extLst>
          </p:cNvPr>
          <p:cNvSpPr>
            <a:spLocks noGrp="1"/>
          </p:cNvSpPr>
          <p:nvPr>
            <p:ph type="title"/>
          </p:nvPr>
        </p:nvSpPr>
        <p:spPr/>
        <p:txBody>
          <a:bodyPr/>
          <a:lstStyle/>
          <a:p>
            <a:r>
              <a:rPr lang="nl-NL"/>
              <a:t>structurele factoren</a:t>
            </a:r>
          </a:p>
        </p:txBody>
      </p:sp>
      <p:sp>
        <p:nvSpPr>
          <p:cNvPr id="3" name="Tijdelijke aanduiding voor inhoud 2">
            <a:extLst>
              <a:ext uri="{FF2B5EF4-FFF2-40B4-BE49-F238E27FC236}">
                <a16:creationId xmlns:a16="http://schemas.microsoft.com/office/drawing/2014/main" id="{1F641E66-ED16-47ED-976E-229AEFFD3F4B}"/>
              </a:ext>
            </a:extLst>
          </p:cNvPr>
          <p:cNvSpPr>
            <a:spLocks noGrp="1"/>
          </p:cNvSpPr>
          <p:nvPr>
            <p:ph idx="1"/>
          </p:nvPr>
        </p:nvSpPr>
        <p:spPr/>
        <p:txBody>
          <a:bodyPr/>
          <a:lstStyle/>
          <a:p>
            <a:pPr marL="0" indent="0">
              <a:buNone/>
            </a:pPr>
            <a:r>
              <a:rPr lang="nl-NL"/>
              <a:t>woorden staan met elkaar in verband (paradigmatische samenhang)</a:t>
            </a:r>
          </a:p>
          <a:p>
            <a:pPr marL="0" indent="0">
              <a:buNone/>
            </a:pPr>
            <a:r>
              <a:rPr lang="nl-NL"/>
              <a:t>fonologisch (klank): alle woorden die met een p beginnen</a:t>
            </a:r>
          </a:p>
          <a:p>
            <a:pPr marL="0" indent="0">
              <a:buNone/>
            </a:pPr>
            <a:r>
              <a:rPr lang="nl-NL"/>
              <a:t>morfologisch (klank – betekenis): alle vormen binnen een flexie-paradigma: loop, loopt, lopen, liep, liepen</a:t>
            </a:r>
          </a:p>
          <a:p>
            <a:pPr marL="0" indent="0">
              <a:buNone/>
            </a:pPr>
            <a:r>
              <a:rPr lang="nl-NL"/>
              <a:t>of met hetzelfde achtervoegsel: spraakzaam, zwijgzaam, leerzaam</a:t>
            </a:r>
          </a:p>
          <a:p>
            <a:pPr marL="0" indent="0">
              <a:buNone/>
            </a:pPr>
            <a:r>
              <a:rPr lang="nl-NL"/>
              <a:t>of voorvoegsel: behalen, bekomen, bespringen, beleren</a:t>
            </a:r>
          </a:p>
          <a:p>
            <a:pPr marL="0" indent="0">
              <a:buNone/>
            </a:pPr>
            <a:r>
              <a:rPr lang="nl-NL"/>
              <a:t>semantisch (betekenis): lopen, wandelen, rennen, kuieren = </a:t>
            </a:r>
            <a:r>
              <a:rPr lang="nl-NL" i="1"/>
              <a:t>woordveld</a:t>
            </a:r>
            <a:r>
              <a:rPr lang="nl-NL"/>
              <a:t> ‘menselijke voortbeweging’</a:t>
            </a:r>
          </a:p>
        </p:txBody>
      </p:sp>
    </p:spTree>
    <p:extLst>
      <p:ext uri="{BB962C8B-B14F-4D97-AF65-F5344CB8AC3E}">
        <p14:creationId xmlns:p14="http://schemas.microsoft.com/office/powerpoint/2010/main" val="215219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44E5B9-3C1F-4E3B-B28C-016F4D37F9A0}"/>
              </a:ext>
            </a:extLst>
          </p:cNvPr>
          <p:cNvSpPr>
            <a:spLocks noGrp="1"/>
          </p:cNvSpPr>
          <p:nvPr>
            <p:ph type="title"/>
          </p:nvPr>
        </p:nvSpPr>
        <p:spPr/>
        <p:txBody>
          <a:bodyPr/>
          <a:lstStyle/>
          <a:p>
            <a:r>
              <a:rPr lang="nl-NL"/>
              <a:t>voorbeelden betekenisverandering</a:t>
            </a:r>
          </a:p>
        </p:txBody>
      </p:sp>
      <p:sp>
        <p:nvSpPr>
          <p:cNvPr id="3" name="Tijdelijke aanduiding voor inhoud 2">
            <a:extLst>
              <a:ext uri="{FF2B5EF4-FFF2-40B4-BE49-F238E27FC236}">
                <a16:creationId xmlns:a16="http://schemas.microsoft.com/office/drawing/2014/main" id="{C1C7F464-237D-49AB-B0C0-6596F44A4FA0}"/>
              </a:ext>
            </a:extLst>
          </p:cNvPr>
          <p:cNvSpPr>
            <a:spLocks noGrp="1"/>
          </p:cNvSpPr>
          <p:nvPr>
            <p:ph idx="1"/>
          </p:nvPr>
        </p:nvSpPr>
        <p:spPr/>
        <p:txBody>
          <a:bodyPr>
            <a:normAutofit fontScale="92500" lnSpcReduction="10000"/>
          </a:bodyPr>
          <a:lstStyle/>
          <a:p>
            <a:pPr marL="0" indent="0">
              <a:buNone/>
            </a:pPr>
            <a:r>
              <a:rPr lang="nl-NL"/>
              <a:t>vgl. Middelnederlands – modern Nederlands</a:t>
            </a:r>
          </a:p>
          <a:p>
            <a:pPr marL="0" indent="0">
              <a:buNone/>
            </a:pPr>
            <a:r>
              <a:rPr lang="nl-NL"/>
              <a:t>troost vooral ‘hulp, steun’ – nu vooral ‘steun, bemoeding’ (vgl. Heilige Geest = de Trooster, met nog oude betekenis)</a:t>
            </a:r>
          </a:p>
          <a:p>
            <a:pPr marL="0" indent="0">
              <a:buNone/>
            </a:pPr>
            <a:r>
              <a:rPr lang="nl-NL"/>
              <a:t>raad (mnl. raet) ‘hulpmiddel, advies, raadsvergadering’ – eerste betekenis nu verdwenen (maar vgl. nog huisraad)</a:t>
            </a:r>
          </a:p>
          <a:p>
            <a:pPr marL="0" indent="0">
              <a:buNone/>
            </a:pPr>
            <a:r>
              <a:rPr lang="nl-NL"/>
              <a:t>overdaad (mnl. overdaet) ‘alles wat de grenzen te buiten gaat, bijv. onbetamelijke opmerking’- nu ‘onmatigheid, bijv. in eten’</a:t>
            </a:r>
          </a:p>
          <a:p>
            <a:pPr marL="0" indent="0">
              <a:buNone/>
            </a:pPr>
            <a:r>
              <a:rPr lang="nl-NL"/>
              <a:t>wijf ‘vrouw, echtgenote’ – nu in ongunstige zin (verandering in “gevoelswaarde”, in connotaties)</a:t>
            </a:r>
          </a:p>
          <a:p>
            <a:pPr marL="0" indent="0">
              <a:buNone/>
            </a:pPr>
            <a:r>
              <a:rPr lang="nl-NL"/>
              <a:t>ghi/u ‘meervoud, beleefdheidsvorm’ – nu in het Noorden: plechtig voornaamwoord (bijv. in religieuze taal) – gebruikswaarde</a:t>
            </a:r>
          </a:p>
        </p:txBody>
      </p:sp>
    </p:spTree>
    <p:extLst>
      <p:ext uri="{BB962C8B-B14F-4D97-AF65-F5344CB8AC3E}">
        <p14:creationId xmlns:p14="http://schemas.microsoft.com/office/powerpoint/2010/main" val="1943553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637227-37A8-4F32-A084-BE20BA353CF3}"/>
              </a:ext>
            </a:extLst>
          </p:cNvPr>
          <p:cNvSpPr>
            <a:spLocks noGrp="1"/>
          </p:cNvSpPr>
          <p:nvPr>
            <p:ph type="title"/>
          </p:nvPr>
        </p:nvSpPr>
        <p:spPr/>
        <p:txBody>
          <a:bodyPr/>
          <a:lstStyle/>
          <a:p>
            <a:r>
              <a:rPr lang="nl-NL"/>
              <a:t>veranderend woordveld 1</a:t>
            </a:r>
          </a:p>
        </p:txBody>
      </p:sp>
      <p:sp>
        <p:nvSpPr>
          <p:cNvPr id="3" name="Tijdelijke aanduiding voor inhoud 2">
            <a:extLst>
              <a:ext uri="{FF2B5EF4-FFF2-40B4-BE49-F238E27FC236}">
                <a16:creationId xmlns:a16="http://schemas.microsoft.com/office/drawing/2014/main" id="{A023EF54-506C-4974-9ECC-DC5E0CD231FB}"/>
              </a:ext>
            </a:extLst>
          </p:cNvPr>
          <p:cNvSpPr>
            <a:spLocks noGrp="1"/>
          </p:cNvSpPr>
          <p:nvPr>
            <p:ph idx="1"/>
          </p:nvPr>
        </p:nvSpPr>
        <p:spPr/>
        <p:txBody>
          <a:bodyPr/>
          <a:lstStyle/>
          <a:p>
            <a:pPr marL="0" indent="0">
              <a:buNone/>
            </a:pPr>
            <a:r>
              <a:rPr lang="nl-NL"/>
              <a:t>Middelnederlands: gaan ‘te voet gaan’ – varen ‘algemeen’ </a:t>
            </a:r>
          </a:p>
          <a:p>
            <a:pPr marL="0" indent="0">
              <a:buNone/>
            </a:pPr>
            <a:r>
              <a:rPr lang="nl-NL"/>
              <a:t>&gt; modern Nederlands: gaan ‘algemeen’ – varen ‘gespecialiseerd’ </a:t>
            </a:r>
          </a:p>
          <a:p>
            <a:pPr marL="0" indent="0">
              <a:buNone/>
            </a:pPr>
            <a:r>
              <a:rPr lang="nl-NL"/>
              <a:t>er is verband maar hoe? mogelijkheden:</a:t>
            </a:r>
          </a:p>
          <a:p>
            <a:pPr marL="0" indent="0">
              <a:buNone/>
            </a:pPr>
            <a:r>
              <a:rPr lang="nl-NL" i="1"/>
              <a:t>gaan</a:t>
            </a:r>
            <a:r>
              <a:rPr lang="nl-NL"/>
              <a:t> wordt algemeen &gt; </a:t>
            </a:r>
            <a:r>
              <a:rPr lang="nl-NL" i="1"/>
              <a:t>varen</a:t>
            </a:r>
            <a:r>
              <a:rPr lang="nl-NL"/>
              <a:t> specialiseert zich (push chain)</a:t>
            </a:r>
          </a:p>
          <a:p>
            <a:pPr marL="0" indent="0" algn="just">
              <a:buNone/>
            </a:pPr>
            <a:r>
              <a:rPr lang="nl-NL" i="1"/>
              <a:t>varen</a:t>
            </a:r>
            <a:r>
              <a:rPr lang="nl-NL"/>
              <a:t> specialiseert zich &gt; </a:t>
            </a:r>
            <a:r>
              <a:rPr lang="nl-NL" i="1"/>
              <a:t>gaan</a:t>
            </a:r>
            <a:r>
              <a:rPr lang="nl-NL"/>
              <a:t> kan algemeen worden (drag chain)</a:t>
            </a:r>
          </a:p>
          <a:p>
            <a:pPr marL="0" indent="0">
              <a:buNone/>
            </a:pPr>
            <a:r>
              <a:rPr lang="nl-NL"/>
              <a:t>of vinden de ontwikkelingen gelijktijdig plaats?</a:t>
            </a:r>
          </a:p>
        </p:txBody>
      </p:sp>
    </p:spTree>
    <p:extLst>
      <p:ext uri="{BB962C8B-B14F-4D97-AF65-F5344CB8AC3E}">
        <p14:creationId xmlns:p14="http://schemas.microsoft.com/office/powerpoint/2010/main" val="24877961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6CC45E-74C4-4E25-8C69-D548B36AA70A}"/>
              </a:ext>
            </a:extLst>
          </p:cNvPr>
          <p:cNvSpPr>
            <a:spLocks noGrp="1"/>
          </p:cNvSpPr>
          <p:nvPr>
            <p:ph type="title"/>
          </p:nvPr>
        </p:nvSpPr>
        <p:spPr/>
        <p:txBody>
          <a:bodyPr/>
          <a:lstStyle/>
          <a:p>
            <a:r>
              <a:rPr lang="nl-NL"/>
              <a:t>veranderend woordveld 2</a:t>
            </a:r>
          </a:p>
        </p:txBody>
      </p:sp>
      <p:sp>
        <p:nvSpPr>
          <p:cNvPr id="3" name="Tijdelijke aanduiding voor inhoud 2">
            <a:extLst>
              <a:ext uri="{FF2B5EF4-FFF2-40B4-BE49-F238E27FC236}">
                <a16:creationId xmlns:a16="http://schemas.microsoft.com/office/drawing/2014/main" id="{4B700386-7631-4632-8DED-9832D1DCE3EA}"/>
              </a:ext>
            </a:extLst>
          </p:cNvPr>
          <p:cNvSpPr>
            <a:spLocks noGrp="1"/>
          </p:cNvSpPr>
          <p:nvPr>
            <p:ph idx="1"/>
          </p:nvPr>
        </p:nvSpPr>
        <p:spPr/>
        <p:txBody>
          <a:bodyPr>
            <a:normAutofit lnSpcReduction="10000"/>
          </a:bodyPr>
          <a:lstStyle/>
          <a:p>
            <a:pPr marL="0" indent="0">
              <a:buNone/>
            </a:pPr>
            <a:r>
              <a:rPr lang="nl-NL"/>
              <a:t>middelhoogduits woordveld ‘kennis’</a:t>
            </a:r>
          </a:p>
          <a:p>
            <a:pPr marL="0" indent="0">
              <a:buNone/>
            </a:pPr>
            <a:r>
              <a:rPr lang="nl-NL"/>
              <a:t>begin 13</a:t>
            </a:r>
            <a:r>
              <a:rPr lang="nl-NL" baseline="30000"/>
              <a:t>e</a:t>
            </a:r>
            <a:r>
              <a:rPr lang="nl-NL"/>
              <a:t> eeuw: wisheit (algemeen), kunst (kennis en kunde van de adelen), list (kennis en kunde van de niet-adellijken)</a:t>
            </a:r>
          </a:p>
          <a:p>
            <a:pPr marL="0" indent="0">
              <a:buNone/>
            </a:pPr>
            <a:r>
              <a:rPr lang="nl-NL"/>
              <a:t>een eeuw later: list (verdwenen, had een negatieve bijklank gekregen), vervangen door: wizzen (vooral technische, ambachtelijke vaardigheden), wisheit (mystieke kennis van God), kunst (de zuivere vorm van wetenschap en kunst)</a:t>
            </a:r>
          </a:p>
          <a:p>
            <a:pPr marL="0" indent="0">
              <a:buNone/>
            </a:pPr>
            <a:r>
              <a:rPr lang="nl-NL"/>
              <a:t>geen overkoepelende term meer</a:t>
            </a:r>
          </a:p>
          <a:p>
            <a:pPr marL="0" indent="0">
              <a:buNone/>
            </a:pPr>
            <a:r>
              <a:rPr lang="nl-NL"/>
              <a:t>betekenissen niet meer gekoppeld aan de standen maar aan delen van de werkelijkheid</a:t>
            </a:r>
          </a:p>
        </p:txBody>
      </p:sp>
    </p:spTree>
    <p:extLst>
      <p:ext uri="{BB962C8B-B14F-4D97-AF65-F5344CB8AC3E}">
        <p14:creationId xmlns:p14="http://schemas.microsoft.com/office/powerpoint/2010/main" val="27348413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9B85B1-0B5F-4845-BB21-EE39B24F2F51}"/>
              </a:ext>
            </a:extLst>
          </p:cNvPr>
          <p:cNvSpPr>
            <a:spLocks noGrp="1"/>
          </p:cNvSpPr>
          <p:nvPr>
            <p:ph type="title"/>
          </p:nvPr>
        </p:nvSpPr>
        <p:spPr/>
        <p:txBody>
          <a:bodyPr/>
          <a:lstStyle/>
          <a:p>
            <a:r>
              <a:rPr lang="nl-NL"/>
              <a:t>parallelle ontwikkelingen</a:t>
            </a:r>
          </a:p>
        </p:txBody>
      </p:sp>
      <p:sp>
        <p:nvSpPr>
          <p:cNvPr id="3" name="Tijdelijke aanduiding voor inhoud 2">
            <a:extLst>
              <a:ext uri="{FF2B5EF4-FFF2-40B4-BE49-F238E27FC236}">
                <a16:creationId xmlns:a16="http://schemas.microsoft.com/office/drawing/2014/main" id="{CC79BB05-4439-4848-93DB-E36347EEA831}"/>
              </a:ext>
            </a:extLst>
          </p:cNvPr>
          <p:cNvSpPr>
            <a:spLocks noGrp="1"/>
          </p:cNvSpPr>
          <p:nvPr>
            <p:ph idx="1"/>
          </p:nvPr>
        </p:nvSpPr>
        <p:spPr/>
        <p:txBody>
          <a:bodyPr>
            <a:normAutofit/>
          </a:bodyPr>
          <a:lstStyle/>
          <a:p>
            <a:pPr marL="0" indent="0">
              <a:buNone/>
            </a:pPr>
            <a:r>
              <a:rPr lang="nl-NL"/>
              <a:t>vgl. de kleurnamen </a:t>
            </a:r>
            <a:r>
              <a:rPr lang="nl-NL" i="1"/>
              <a:t>zwart</a:t>
            </a:r>
            <a:r>
              <a:rPr lang="nl-NL"/>
              <a:t>, </a:t>
            </a:r>
            <a:r>
              <a:rPr lang="nl-NL" i="1"/>
              <a:t>grijs</a:t>
            </a:r>
            <a:r>
              <a:rPr lang="nl-NL"/>
              <a:t> en </a:t>
            </a:r>
            <a:r>
              <a:rPr lang="nl-NL" i="1"/>
              <a:t>wit</a:t>
            </a:r>
          </a:p>
          <a:p>
            <a:pPr marL="0" indent="0">
              <a:buNone/>
            </a:pPr>
            <a:r>
              <a:rPr lang="nl-NL"/>
              <a:t>figuurlijk: zwarte handel, zwart geld</a:t>
            </a:r>
          </a:p>
          <a:p>
            <a:pPr marL="0" indent="0">
              <a:buNone/>
            </a:pPr>
            <a:r>
              <a:rPr lang="nl-NL"/>
              <a:t>&gt; wit geld, witwassen, grijs geld (het grijze circuit) = </a:t>
            </a:r>
          </a:p>
          <a:p>
            <a:pPr marL="0" indent="0">
              <a:buNone/>
            </a:pPr>
            <a:r>
              <a:rPr lang="nl-NL"/>
              <a:t>analogie op basis van reeds bestaande betekenisovereenkomst</a:t>
            </a:r>
          </a:p>
          <a:p>
            <a:pPr marL="0" indent="0">
              <a:buNone/>
            </a:pPr>
            <a:r>
              <a:rPr lang="nl-NL"/>
              <a:t>[homonymie-vermijding:</a:t>
            </a:r>
          </a:p>
          <a:p>
            <a:pPr marL="0" indent="0">
              <a:buNone/>
            </a:pPr>
            <a:r>
              <a:rPr lang="nl-NL"/>
              <a:t>1. de slager slacht een koe</a:t>
            </a:r>
          </a:p>
          <a:p>
            <a:pPr marL="0" indent="0">
              <a:buNone/>
            </a:pPr>
            <a:r>
              <a:rPr lang="nl-NL"/>
              <a:t>2. hij slacht zijn vader ‘hij lijkt op zijn vader’</a:t>
            </a:r>
          </a:p>
          <a:p>
            <a:pPr marL="0" indent="0">
              <a:buNone/>
            </a:pPr>
            <a:r>
              <a:rPr lang="nl-NL"/>
              <a:t>geval 2 in onbruik geraakt]</a:t>
            </a:r>
          </a:p>
        </p:txBody>
      </p:sp>
    </p:spTree>
    <p:extLst>
      <p:ext uri="{BB962C8B-B14F-4D97-AF65-F5344CB8AC3E}">
        <p14:creationId xmlns:p14="http://schemas.microsoft.com/office/powerpoint/2010/main" val="38256220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FF418D-407F-480D-BA55-C4AD7975E83E}"/>
              </a:ext>
            </a:extLst>
          </p:cNvPr>
          <p:cNvSpPr>
            <a:spLocks noGrp="1"/>
          </p:cNvSpPr>
          <p:nvPr>
            <p:ph type="title"/>
          </p:nvPr>
        </p:nvSpPr>
        <p:spPr/>
        <p:txBody>
          <a:bodyPr/>
          <a:lstStyle/>
          <a:p>
            <a:r>
              <a:rPr lang="nl-NL"/>
              <a:t>“volksetymologische” betekenisverandering</a:t>
            </a:r>
          </a:p>
        </p:txBody>
      </p:sp>
      <p:sp>
        <p:nvSpPr>
          <p:cNvPr id="3" name="Tijdelijke aanduiding voor inhoud 2">
            <a:extLst>
              <a:ext uri="{FF2B5EF4-FFF2-40B4-BE49-F238E27FC236}">
                <a16:creationId xmlns:a16="http://schemas.microsoft.com/office/drawing/2014/main" id="{AB303642-8D0B-4FAD-853E-359C4119CA72}"/>
              </a:ext>
            </a:extLst>
          </p:cNvPr>
          <p:cNvSpPr>
            <a:spLocks noGrp="1"/>
          </p:cNvSpPr>
          <p:nvPr>
            <p:ph idx="1"/>
          </p:nvPr>
        </p:nvSpPr>
        <p:spPr/>
        <p:txBody>
          <a:bodyPr/>
          <a:lstStyle/>
          <a:p>
            <a:pPr marL="514350" indent="-514350">
              <a:buAutoNum type="arabicPeriod"/>
            </a:pPr>
            <a:r>
              <a:rPr lang="nl-NL"/>
              <a:t>door klank- en betekenisassociaties:</a:t>
            </a:r>
          </a:p>
          <a:p>
            <a:pPr marL="0" indent="0">
              <a:buNone/>
            </a:pPr>
            <a:r>
              <a:rPr lang="nl-NL" i="1"/>
              <a:t>lintworm</a:t>
            </a:r>
            <a:r>
              <a:rPr lang="nl-NL"/>
              <a:t>, oorspr. tautologische samenstelling (lint = worm) –</a:t>
            </a:r>
          </a:p>
          <a:p>
            <a:pPr marL="0" indent="0">
              <a:buNone/>
            </a:pPr>
            <a:r>
              <a:rPr lang="nl-NL"/>
              <a:t>onder invloed van lint &gt; betekenis ‘worm als een lint’</a:t>
            </a:r>
          </a:p>
          <a:p>
            <a:pPr marL="0" indent="0">
              <a:buNone/>
            </a:pPr>
            <a:r>
              <a:rPr lang="nl-NL"/>
              <a:t>2. door klankassociaties:</a:t>
            </a:r>
          </a:p>
          <a:p>
            <a:pPr marL="0" indent="0">
              <a:buNone/>
            </a:pPr>
            <a:r>
              <a:rPr lang="nl-NL" i="1"/>
              <a:t>hanteren</a:t>
            </a:r>
            <a:r>
              <a:rPr lang="nl-NL"/>
              <a:t> (uit frans </a:t>
            </a:r>
            <a:r>
              <a:rPr lang="nl-NL" i="1"/>
              <a:t>hanter</a:t>
            </a:r>
            <a:r>
              <a:rPr lang="nl-NL"/>
              <a:t> ‘omgaan met, spoken’) – onder invloed van hand &gt; ‘iets met de handen doen’ (deze kast is niet te hanteren)</a:t>
            </a:r>
          </a:p>
          <a:p>
            <a:pPr marL="0" indent="0">
              <a:buNone/>
            </a:pPr>
            <a:r>
              <a:rPr lang="nl-NL"/>
              <a:t>[klankverandering op basis van klank- en betekenisassociaties:</a:t>
            </a:r>
          </a:p>
          <a:p>
            <a:pPr marL="0" indent="0">
              <a:buNone/>
            </a:pPr>
            <a:r>
              <a:rPr lang="nl-NL" i="1"/>
              <a:t>hamaca</a:t>
            </a:r>
            <a:r>
              <a:rPr lang="nl-NL"/>
              <a:t> (uit amerikaanse taal) &gt; </a:t>
            </a:r>
            <a:r>
              <a:rPr lang="nl-NL" i="1"/>
              <a:t>hangmat</a:t>
            </a:r>
            <a:r>
              <a:rPr lang="nl-NL"/>
              <a:t>]</a:t>
            </a:r>
          </a:p>
        </p:txBody>
      </p:sp>
    </p:spTree>
    <p:extLst>
      <p:ext uri="{BB962C8B-B14F-4D97-AF65-F5344CB8AC3E}">
        <p14:creationId xmlns:p14="http://schemas.microsoft.com/office/powerpoint/2010/main" val="18875440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488D4-DC70-4A19-B86B-FA83F350D2F8}"/>
              </a:ext>
            </a:extLst>
          </p:cNvPr>
          <p:cNvSpPr>
            <a:spLocks noGrp="1"/>
          </p:cNvSpPr>
          <p:nvPr>
            <p:ph type="title"/>
          </p:nvPr>
        </p:nvSpPr>
        <p:spPr/>
        <p:txBody>
          <a:bodyPr/>
          <a:lstStyle/>
          <a:p>
            <a:r>
              <a:rPr lang="nl-NL"/>
              <a:t>eufemismen, dysfemismen</a:t>
            </a:r>
          </a:p>
        </p:txBody>
      </p:sp>
      <p:sp>
        <p:nvSpPr>
          <p:cNvPr id="3" name="Tijdelijke aanduiding voor inhoud 2">
            <a:extLst>
              <a:ext uri="{FF2B5EF4-FFF2-40B4-BE49-F238E27FC236}">
                <a16:creationId xmlns:a16="http://schemas.microsoft.com/office/drawing/2014/main" id="{8C2AD9D9-FDA4-441A-98B3-D74F5CF50F1E}"/>
              </a:ext>
            </a:extLst>
          </p:cNvPr>
          <p:cNvSpPr>
            <a:spLocks noGrp="1"/>
          </p:cNvSpPr>
          <p:nvPr>
            <p:ph idx="1"/>
          </p:nvPr>
        </p:nvSpPr>
        <p:spPr/>
        <p:txBody>
          <a:bodyPr>
            <a:normAutofit fontScale="92500" lnSpcReduction="10000"/>
          </a:bodyPr>
          <a:lstStyle/>
          <a:p>
            <a:pPr marL="0" indent="0">
              <a:buNone/>
            </a:pPr>
            <a:r>
              <a:rPr lang="nl-NL"/>
              <a:t>vermijding van een ongunstige gevoelswaarde:</a:t>
            </a:r>
          </a:p>
          <a:p>
            <a:pPr marL="0" indent="0">
              <a:buNone/>
            </a:pPr>
            <a:r>
              <a:rPr lang="nl-NL"/>
              <a:t>vgl. “zekere plaats”: secreet, huisje, WC, Wee, toilet, ‘handen wassen’, Engeland: Ladies Powder Room = betekenis-uitbreiding</a:t>
            </a:r>
          </a:p>
          <a:p>
            <a:pPr marL="0" indent="0">
              <a:buNone/>
            </a:pPr>
            <a:r>
              <a:rPr lang="nl-NL"/>
              <a:t>woorden kunnen om eufemistische redenen in onbruik raken: vgl. secreet (nog wel scheldwoord voor een vrouw: wat een secreet!)</a:t>
            </a:r>
          </a:p>
          <a:p>
            <a:pPr marL="0" indent="0">
              <a:buNone/>
            </a:pPr>
            <a:r>
              <a:rPr lang="nl-NL"/>
              <a:t>woorden krijgen nieuwe betekenis door dysfemistisch gebruik: </a:t>
            </a:r>
            <a:r>
              <a:rPr lang="nl-NL" i="1"/>
              <a:t>varken </a:t>
            </a:r>
            <a:r>
              <a:rPr lang="nl-NL"/>
              <a:t>‘iemand die zich slecht gedraagt’</a:t>
            </a:r>
            <a:endParaRPr lang="nl-NL" i="1"/>
          </a:p>
          <a:p>
            <a:pPr marL="0" indent="0">
              <a:buNone/>
            </a:pPr>
            <a:r>
              <a:rPr lang="nl-NL"/>
              <a:t>[dysfemismen = scheldwoorden (iets of iemand opzettelijk ongunstig voorstellen), vgl. </a:t>
            </a:r>
            <a:r>
              <a:rPr lang="nl-NL" i="1"/>
              <a:t>secreet, </a:t>
            </a:r>
            <a:r>
              <a:rPr lang="nl-NL"/>
              <a:t>maar ook met behulp van bepaalde voorvoegsels: rotwijf, kloteweer, kutkarwei, teringzooi</a:t>
            </a:r>
          </a:p>
          <a:p>
            <a:pPr marL="0" indent="0">
              <a:buNone/>
            </a:pPr>
            <a:r>
              <a:rPr lang="nl-NL"/>
              <a:t>vloeken c.q. bastaardvloeken fungeren als tussenwerpsels]</a:t>
            </a:r>
          </a:p>
        </p:txBody>
      </p:sp>
    </p:spTree>
    <p:extLst>
      <p:ext uri="{BB962C8B-B14F-4D97-AF65-F5344CB8AC3E}">
        <p14:creationId xmlns:p14="http://schemas.microsoft.com/office/powerpoint/2010/main" val="7882751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73F4E9-EF10-4039-99A9-67232EDD8680}"/>
              </a:ext>
            </a:extLst>
          </p:cNvPr>
          <p:cNvSpPr>
            <a:spLocks noGrp="1"/>
          </p:cNvSpPr>
          <p:nvPr>
            <p:ph type="title"/>
          </p:nvPr>
        </p:nvSpPr>
        <p:spPr/>
        <p:txBody>
          <a:bodyPr/>
          <a:lstStyle/>
          <a:p>
            <a:r>
              <a:rPr lang="nl-NL"/>
              <a:t>taboeïsering</a:t>
            </a:r>
          </a:p>
        </p:txBody>
      </p:sp>
      <p:sp>
        <p:nvSpPr>
          <p:cNvPr id="3" name="Tijdelijke aanduiding voor inhoud 2">
            <a:extLst>
              <a:ext uri="{FF2B5EF4-FFF2-40B4-BE49-F238E27FC236}">
                <a16:creationId xmlns:a16="http://schemas.microsoft.com/office/drawing/2014/main" id="{38BC85A0-7576-41B5-835C-135A15272957}"/>
              </a:ext>
            </a:extLst>
          </p:cNvPr>
          <p:cNvSpPr>
            <a:spLocks noGrp="1"/>
          </p:cNvSpPr>
          <p:nvPr>
            <p:ph idx="1"/>
          </p:nvPr>
        </p:nvSpPr>
        <p:spPr/>
        <p:txBody>
          <a:bodyPr>
            <a:normAutofit fontScale="92500" lnSpcReduction="20000"/>
          </a:bodyPr>
          <a:lstStyle/>
          <a:p>
            <a:pPr marL="0" indent="0">
              <a:buNone/>
            </a:pPr>
            <a:r>
              <a:rPr lang="nl-NL" i="1"/>
              <a:t>blanke - </a:t>
            </a:r>
            <a:r>
              <a:rPr lang="nl-NL"/>
              <a:t>idee: </a:t>
            </a:r>
            <a:r>
              <a:rPr lang="nl-NL" i="1"/>
              <a:t>blanke</a:t>
            </a:r>
            <a:r>
              <a:rPr lang="nl-NL"/>
              <a:t> klinkt te positief (vgl. bijv. de aanrecht blank schuren zodat hij weer blinkt)</a:t>
            </a:r>
          </a:p>
          <a:p>
            <a:pPr marL="0" indent="0">
              <a:buNone/>
            </a:pPr>
            <a:r>
              <a:rPr lang="nl-NL"/>
              <a:t>daarom: NIET </a:t>
            </a:r>
            <a:r>
              <a:rPr lang="nl-NL" i="1"/>
              <a:t>blanke</a:t>
            </a:r>
            <a:r>
              <a:rPr lang="nl-NL"/>
              <a:t> mensen maar </a:t>
            </a:r>
            <a:r>
              <a:rPr lang="nl-NL" i="1"/>
              <a:t>witte</a:t>
            </a:r>
            <a:r>
              <a:rPr lang="nl-NL"/>
              <a:t> mensen (</a:t>
            </a:r>
            <a:r>
              <a:rPr lang="nl-NL" i="1"/>
              <a:t>white people</a:t>
            </a:r>
            <a:r>
              <a:rPr lang="nl-NL"/>
              <a:t>) – </a:t>
            </a:r>
            <a:r>
              <a:rPr lang="nl-NL" i="1"/>
              <a:t>blanke</a:t>
            </a:r>
            <a:r>
              <a:rPr lang="nl-NL"/>
              <a:t> raakt een betekenis-mogelijkheid kwijt, </a:t>
            </a:r>
            <a:r>
              <a:rPr lang="nl-NL" i="1"/>
              <a:t>witte</a:t>
            </a:r>
            <a:r>
              <a:rPr lang="nl-NL"/>
              <a:t> krijgt er één bij</a:t>
            </a:r>
          </a:p>
          <a:p>
            <a:pPr marL="0" indent="0">
              <a:buNone/>
            </a:pPr>
            <a:r>
              <a:rPr lang="nl-NL"/>
              <a:t>[problemen: 1. </a:t>
            </a:r>
            <a:r>
              <a:rPr lang="nl-NL" i="1"/>
              <a:t>wit</a:t>
            </a:r>
            <a:r>
              <a:rPr lang="nl-NL"/>
              <a:t> kan ook positief klinken (vgl. wit geld)</a:t>
            </a:r>
          </a:p>
          <a:p>
            <a:pPr marL="0" indent="0">
              <a:buNone/>
            </a:pPr>
            <a:r>
              <a:rPr lang="nl-NL"/>
              <a:t>2. vgl. uitdrukkingen als: wat zie je wit, hij werd wit om z’n neus, zie ik zo wit? (hoe kun je wit zijn/worden als je al wit bent?)</a:t>
            </a:r>
          </a:p>
          <a:p>
            <a:pPr marL="0" indent="0">
              <a:buNone/>
            </a:pPr>
            <a:r>
              <a:rPr lang="nl-NL"/>
              <a:t>3. mijn eigen ervaring: mijn huid is niet wit</a:t>
            </a:r>
          </a:p>
          <a:p>
            <a:pPr marL="0" indent="0">
              <a:buNone/>
            </a:pPr>
            <a:r>
              <a:rPr lang="nl-NL"/>
              <a:t>hoe ver ga je? vgl. de uitdrukkingen: zwart geld, iemand zwart maken – dus </a:t>
            </a:r>
            <a:r>
              <a:rPr lang="nl-NL" i="1"/>
              <a:t>zwarte</a:t>
            </a:r>
            <a:r>
              <a:rPr lang="nl-NL"/>
              <a:t>, vroeger </a:t>
            </a:r>
            <a:r>
              <a:rPr lang="nl-NL" i="1"/>
              <a:t>neger</a:t>
            </a:r>
            <a:r>
              <a:rPr lang="nl-NL"/>
              <a:t>, ook vermijden?]</a:t>
            </a:r>
          </a:p>
          <a:p>
            <a:pPr marL="0" indent="0">
              <a:buNone/>
            </a:pPr>
            <a:r>
              <a:rPr lang="nl-NL"/>
              <a:t>mnl. voorbeeld van taboe: </a:t>
            </a:r>
            <a:r>
              <a:rPr lang="nl-NL" i="1"/>
              <a:t>die viant</a:t>
            </a:r>
            <a:r>
              <a:rPr lang="nl-NL"/>
              <a:t> voor </a:t>
            </a:r>
            <a:r>
              <a:rPr lang="nl-NL" i="1"/>
              <a:t>die duvel</a:t>
            </a:r>
          </a:p>
          <a:p>
            <a:pPr marL="0" indent="0">
              <a:buNone/>
            </a:pPr>
            <a:r>
              <a:rPr lang="nl-NL"/>
              <a:t>vgl. verder de eufemismen: de gevoelswaarde als factor</a:t>
            </a:r>
          </a:p>
        </p:txBody>
      </p:sp>
    </p:spTree>
    <p:extLst>
      <p:ext uri="{BB962C8B-B14F-4D97-AF65-F5344CB8AC3E}">
        <p14:creationId xmlns:p14="http://schemas.microsoft.com/office/powerpoint/2010/main" val="445152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7D8888-F849-482F-BDEF-A3FE13D21C8E}"/>
              </a:ext>
            </a:extLst>
          </p:cNvPr>
          <p:cNvSpPr>
            <a:spLocks noGrp="1"/>
          </p:cNvSpPr>
          <p:nvPr>
            <p:ph type="title"/>
          </p:nvPr>
        </p:nvSpPr>
        <p:spPr/>
        <p:txBody>
          <a:bodyPr/>
          <a:lstStyle/>
          <a:p>
            <a:r>
              <a:rPr lang="nl-NL"/>
              <a:t>hyperbool, ironie en dgl.</a:t>
            </a:r>
          </a:p>
        </p:txBody>
      </p:sp>
      <p:sp>
        <p:nvSpPr>
          <p:cNvPr id="3" name="Tijdelijke aanduiding voor inhoud 2">
            <a:extLst>
              <a:ext uri="{FF2B5EF4-FFF2-40B4-BE49-F238E27FC236}">
                <a16:creationId xmlns:a16="http://schemas.microsoft.com/office/drawing/2014/main" id="{A84A4964-3B57-44F8-9639-F4F6C6265B4B}"/>
              </a:ext>
            </a:extLst>
          </p:cNvPr>
          <p:cNvSpPr>
            <a:spLocks noGrp="1"/>
          </p:cNvSpPr>
          <p:nvPr>
            <p:ph idx="1"/>
          </p:nvPr>
        </p:nvSpPr>
        <p:spPr/>
        <p:txBody>
          <a:bodyPr/>
          <a:lstStyle/>
          <a:p>
            <a:pPr marL="0" indent="0">
              <a:buNone/>
            </a:pPr>
            <a:r>
              <a:rPr lang="nl-NL"/>
              <a:t>hyperbool: iets heel sterk uitdrukken</a:t>
            </a:r>
          </a:p>
          <a:p>
            <a:pPr marL="0" indent="0">
              <a:buNone/>
            </a:pPr>
            <a:r>
              <a:rPr lang="nl-NL"/>
              <a:t>verschrikkelijk ‘om van te schrikken’ &gt; ‘erg’: verschrikkelijk mooi weer</a:t>
            </a:r>
          </a:p>
          <a:p>
            <a:pPr marL="0" indent="0">
              <a:buNone/>
            </a:pPr>
            <a:r>
              <a:rPr lang="nl-NL"/>
              <a:t>(woord raakt z’n hyperbolische waarde kwijt in het gebruik)</a:t>
            </a:r>
          </a:p>
          <a:p>
            <a:pPr marL="0" indent="0">
              <a:buNone/>
            </a:pPr>
            <a:r>
              <a:rPr lang="nl-NL"/>
              <a:t>ironie: jij bent ook een held (tegen iemand die bang is) – in New York bij sommige kinderen: </a:t>
            </a:r>
            <a:r>
              <a:rPr lang="nl-NL" i="1"/>
              <a:t>hero </a:t>
            </a:r>
            <a:r>
              <a:rPr lang="nl-NL"/>
              <a:t>‘coward = lafaard’</a:t>
            </a:r>
          </a:p>
          <a:p>
            <a:pPr marL="0" indent="0">
              <a:buNone/>
            </a:pPr>
            <a:r>
              <a:rPr lang="nl-NL"/>
              <a:t>litotes: iets sterk uitdrukken door ontkenning (hij is er niet vies van)</a:t>
            </a:r>
          </a:p>
          <a:p>
            <a:pPr marL="0" indent="0">
              <a:buNone/>
            </a:pPr>
            <a:r>
              <a:rPr lang="nl-NL"/>
              <a:t>ongunstig &gt; gunstig: zo (kleine) boef (tegen kind) = hypocoristicum, vleinaam</a:t>
            </a:r>
          </a:p>
        </p:txBody>
      </p:sp>
    </p:spTree>
    <p:extLst>
      <p:ext uri="{BB962C8B-B14F-4D97-AF65-F5344CB8AC3E}">
        <p14:creationId xmlns:p14="http://schemas.microsoft.com/office/powerpoint/2010/main" val="5076762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0611AA-DCE6-4B27-8FE8-3C7D5F490411}"/>
              </a:ext>
            </a:extLst>
          </p:cNvPr>
          <p:cNvSpPr>
            <a:spLocks noGrp="1"/>
          </p:cNvSpPr>
          <p:nvPr>
            <p:ph type="title"/>
          </p:nvPr>
        </p:nvSpPr>
        <p:spPr/>
        <p:txBody>
          <a:bodyPr/>
          <a:lstStyle/>
          <a:p>
            <a:r>
              <a:rPr lang="nl-NL"/>
              <a:t>de “eigenlijke” betekenis 1</a:t>
            </a:r>
          </a:p>
        </p:txBody>
      </p:sp>
      <p:sp>
        <p:nvSpPr>
          <p:cNvPr id="3" name="Tijdelijke aanduiding voor inhoud 2">
            <a:extLst>
              <a:ext uri="{FF2B5EF4-FFF2-40B4-BE49-F238E27FC236}">
                <a16:creationId xmlns:a16="http://schemas.microsoft.com/office/drawing/2014/main" id="{05C906FA-56DF-4D84-B982-FE1C287580B5}"/>
              </a:ext>
            </a:extLst>
          </p:cNvPr>
          <p:cNvSpPr>
            <a:spLocks noGrp="1"/>
          </p:cNvSpPr>
          <p:nvPr>
            <p:ph idx="1"/>
          </p:nvPr>
        </p:nvSpPr>
        <p:spPr/>
        <p:txBody>
          <a:bodyPr>
            <a:normAutofit lnSpcReduction="10000"/>
          </a:bodyPr>
          <a:lstStyle/>
          <a:p>
            <a:pPr marL="0" indent="0">
              <a:buNone/>
            </a:pPr>
            <a:r>
              <a:rPr lang="nl-NL"/>
              <a:t>de eigenlijke betekenis = de betekenis die het woord NU heeft</a:t>
            </a:r>
          </a:p>
          <a:p>
            <a:pPr marL="0" indent="0">
              <a:buNone/>
            </a:pPr>
            <a:r>
              <a:rPr lang="nl-NL"/>
              <a:t>hoe stellen we die betekenis vast? – door NU na te gaan hoe het woord wordt gebruikt</a:t>
            </a:r>
          </a:p>
          <a:p>
            <a:pPr marL="0" indent="0">
              <a:buNone/>
            </a:pPr>
            <a:r>
              <a:rPr lang="nl-NL"/>
              <a:t>misverstand 1: de eigenlijke betekenis = de betekenis die het woord vroeger had – etymologisch onderzoek nodig</a:t>
            </a:r>
          </a:p>
          <a:p>
            <a:pPr marL="0" indent="0">
              <a:buNone/>
            </a:pPr>
            <a:r>
              <a:rPr lang="nl-NL"/>
              <a:t>misverstand 2: door die “eigenlijke” betekenis komen we achter het “wezen” van de benoemde zaak</a:t>
            </a:r>
          </a:p>
          <a:p>
            <a:pPr marL="0" indent="0">
              <a:buNone/>
            </a:pPr>
            <a:r>
              <a:rPr lang="nl-NL"/>
              <a:t>vgl. </a:t>
            </a:r>
            <a:r>
              <a:rPr lang="nl-NL" i="1"/>
              <a:t>ellende &lt; *ali-landi </a:t>
            </a:r>
            <a:r>
              <a:rPr lang="nl-NL"/>
              <a:t>‘in een andere land zijn, ballingschap’ = NIET de betekenis die het woord nu heeft, geeft ook niet het “wezen” van de ellende aan; is wél de oorspronkelijke betekenis</a:t>
            </a:r>
            <a:endParaRPr lang="nl-NL" i="1"/>
          </a:p>
        </p:txBody>
      </p:sp>
    </p:spTree>
    <p:extLst>
      <p:ext uri="{BB962C8B-B14F-4D97-AF65-F5344CB8AC3E}">
        <p14:creationId xmlns:p14="http://schemas.microsoft.com/office/powerpoint/2010/main" val="33708122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8F7243-BA14-4F0C-9CA5-D7B5962C71B7}"/>
              </a:ext>
            </a:extLst>
          </p:cNvPr>
          <p:cNvSpPr>
            <a:spLocks noGrp="1"/>
          </p:cNvSpPr>
          <p:nvPr>
            <p:ph type="title"/>
          </p:nvPr>
        </p:nvSpPr>
        <p:spPr/>
        <p:txBody>
          <a:bodyPr/>
          <a:lstStyle/>
          <a:p>
            <a:r>
              <a:rPr lang="nl-NL"/>
              <a:t>de “eigenlijke” betekenis 2</a:t>
            </a:r>
          </a:p>
        </p:txBody>
      </p:sp>
      <p:sp>
        <p:nvSpPr>
          <p:cNvPr id="3" name="Tijdelijke aanduiding voor inhoud 2">
            <a:extLst>
              <a:ext uri="{FF2B5EF4-FFF2-40B4-BE49-F238E27FC236}">
                <a16:creationId xmlns:a16="http://schemas.microsoft.com/office/drawing/2014/main" id="{0CC4D75E-E313-458D-9F6D-B1E6A34C3182}"/>
              </a:ext>
            </a:extLst>
          </p:cNvPr>
          <p:cNvSpPr>
            <a:spLocks noGrp="1"/>
          </p:cNvSpPr>
          <p:nvPr>
            <p:ph idx="1"/>
          </p:nvPr>
        </p:nvSpPr>
        <p:spPr/>
        <p:txBody>
          <a:bodyPr>
            <a:normAutofit/>
          </a:bodyPr>
          <a:lstStyle/>
          <a:p>
            <a:pPr marL="0" indent="0">
              <a:buNone/>
            </a:pPr>
            <a:r>
              <a:rPr lang="nl-NL"/>
              <a:t>voorbeeld van een dominee: overlijden = ‘over het lijden heenkomen’ = van de aardse ellende in de hemel komen</a:t>
            </a:r>
          </a:p>
          <a:p>
            <a:pPr marL="0" indent="0">
              <a:buNone/>
            </a:pPr>
            <a:r>
              <a:rPr lang="nl-NL"/>
              <a:t>dit kan waar zijn maar de argumentatie klopt niet</a:t>
            </a:r>
          </a:p>
          <a:p>
            <a:pPr marL="0" indent="0">
              <a:buNone/>
            </a:pPr>
            <a:r>
              <a:rPr lang="nl-NL"/>
              <a:t>etymologie klopt in dit geval ook niet: </a:t>
            </a:r>
            <a:r>
              <a:rPr lang="nl-NL" i="1"/>
              <a:t>lijden</a:t>
            </a:r>
            <a:r>
              <a:rPr lang="nl-NL"/>
              <a:t> in </a:t>
            </a:r>
            <a:r>
              <a:rPr lang="nl-NL" i="1"/>
              <a:t>overlijden</a:t>
            </a:r>
            <a:r>
              <a:rPr lang="nl-NL"/>
              <a:t> is ‘gaan’: ‘overgaan’ (in een andere toestand)</a:t>
            </a:r>
          </a:p>
          <a:p>
            <a:pPr marL="0" indent="0">
              <a:buNone/>
            </a:pPr>
            <a:r>
              <a:rPr lang="nl-NL"/>
              <a:t>vgl. nog </a:t>
            </a:r>
            <a:r>
              <a:rPr lang="nl-NL" i="1"/>
              <a:t>verleden</a:t>
            </a:r>
            <a:r>
              <a:rPr lang="nl-NL"/>
              <a:t> tijd, enige dagen </a:t>
            </a:r>
            <a:r>
              <a:rPr lang="nl-NL" i="1"/>
              <a:t>geleden, </a:t>
            </a:r>
            <a:r>
              <a:rPr lang="nl-NL"/>
              <a:t>mnl. die strate liden ‘door de straat gaan’ – dit </a:t>
            </a:r>
            <a:r>
              <a:rPr lang="nl-NL" i="1"/>
              <a:t>lijden</a:t>
            </a:r>
            <a:r>
              <a:rPr lang="nl-NL"/>
              <a:t> nu verdwenen (homonymie-vermijding?)</a:t>
            </a:r>
            <a:endParaRPr lang="nl-NL" i="1"/>
          </a:p>
          <a:p>
            <a:pPr marL="0" indent="0">
              <a:buNone/>
            </a:pPr>
            <a:endParaRPr lang="nl-NL"/>
          </a:p>
        </p:txBody>
      </p:sp>
    </p:spTree>
    <p:extLst>
      <p:ext uri="{BB962C8B-B14F-4D97-AF65-F5344CB8AC3E}">
        <p14:creationId xmlns:p14="http://schemas.microsoft.com/office/powerpoint/2010/main" val="42195313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839E0-0559-4AA7-8059-EEBD2B81C341}"/>
              </a:ext>
            </a:extLst>
          </p:cNvPr>
          <p:cNvSpPr>
            <a:spLocks noGrp="1"/>
          </p:cNvSpPr>
          <p:nvPr>
            <p:ph type="title"/>
          </p:nvPr>
        </p:nvSpPr>
        <p:spPr/>
        <p:txBody>
          <a:bodyPr>
            <a:normAutofit/>
          </a:bodyPr>
          <a:lstStyle/>
          <a:p>
            <a:r>
              <a:rPr lang="nl-NL" sz="8800"/>
              <a:t>literatuur</a:t>
            </a:r>
          </a:p>
        </p:txBody>
      </p:sp>
      <p:sp>
        <p:nvSpPr>
          <p:cNvPr id="3" name="Tijdelijke aanduiding voor inhoud 2">
            <a:extLst>
              <a:ext uri="{FF2B5EF4-FFF2-40B4-BE49-F238E27FC236}">
                <a16:creationId xmlns:a16="http://schemas.microsoft.com/office/drawing/2014/main" id="{99ECF156-ED1B-40AE-A6EE-D9A1B98B62AA}"/>
              </a:ext>
            </a:extLst>
          </p:cNvPr>
          <p:cNvSpPr>
            <a:spLocks noGrp="1"/>
          </p:cNvSpPr>
          <p:nvPr>
            <p:ph idx="1"/>
          </p:nvPr>
        </p:nvSpPr>
        <p:spPr/>
        <p:txBody>
          <a:bodyPr>
            <a:normAutofit/>
          </a:bodyPr>
          <a:lstStyle/>
          <a:p>
            <a:pPr marL="0" indent="0">
              <a:buNone/>
            </a:pPr>
            <a:r>
              <a:rPr lang="nl-NL" sz="5400"/>
              <a:t>Cor van Bree, </a:t>
            </a:r>
            <a:r>
              <a:rPr lang="nl-NL" sz="5400" i="1"/>
              <a:t>Historische Taalkunde</a:t>
            </a:r>
            <a:r>
              <a:rPr lang="nl-NL" sz="5400"/>
              <a:t> (laatste druk 1996, nu online)</a:t>
            </a:r>
          </a:p>
          <a:p>
            <a:pPr marL="0" indent="0">
              <a:buNone/>
            </a:pPr>
            <a:r>
              <a:rPr lang="nl-NL" sz="5400"/>
              <a:t>Hans Smessaert, </a:t>
            </a:r>
            <a:r>
              <a:rPr lang="nl-NL" sz="5400" i="1"/>
              <a:t>Basisbegrippen semantiek</a:t>
            </a:r>
            <a:r>
              <a:rPr lang="nl-NL" sz="5400"/>
              <a:t>, Leuven &amp; Den Haag, Acco, 2009</a:t>
            </a:r>
          </a:p>
        </p:txBody>
      </p:sp>
    </p:spTree>
    <p:extLst>
      <p:ext uri="{BB962C8B-B14F-4D97-AF65-F5344CB8AC3E}">
        <p14:creationId xmlns:p14="http://schemas.microsoft.com/office/powerpoint/2010/main" val="185858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ECA2F2-1341-4914-A8CF-950C4F50DCAA}"/>
              </a:ext>
            </a:extLst>
          </p:cNvPr>
          <p:cNvSpPr>
            <a:spLocks noGrp="1"/>
          </p:cNvSpPr>
          <p:nvPr>
            <p:ph type="title"/>
          </p:nvPr>
        </p:nvSpPr>
        <p:spPr/>
        <p:txBody>
          <a:bodyPr/>
          <a:lstStyle/>
          <a:p>
            <a:r>
              <a:rPr lang="nl-NL"/>
              <a:t>moderne voorbeelden</a:t>
            </a:r>
          </a:p>
        </p:txBody>
      </p:sp>
      <p:sp>
        <p:nvSpPr>
          <p:cNvPr id="3" name="Tijdelijke aanduiding voor inhoud 2">
            <a:extLst>
              <a:ext uri="{FF2B5EF4-FFF2-40B4-BE49-F238E27FC236}">
                <a16:creationId xmlns:a16="http://schemas.microsoft.com/office/drawing/2014/main" id="{4BABC882-6E91-4F1E-9914-974AC3827B81}"/>
              </a:ext>
            </a:extLst>
          </p:cNvPr>
          <p:cNvSpPr>
            <a:spLocks noGrp="1"/>
          </p:cNvSpPr>
          <p:nvPr>
            <p:ph idx="1"/>
          </p:nvPr>
        </p:nvSpPr>
        <p:spPr/>
        <p:txBody>
          <a:bodyPr/>
          <a:lstStyle/>
          <a:p>
            <a:pPr marL="0" indent="0">
              <a:buNone/>
            </a:pPr>
            <a:r>
              <a:rPr lang="nl-NL" i="1"/>
              <a:t>aanrader – </a:t>
            </a:r>
            <a:r>
              <a:rPr lang="nl-NL"/>
              <a:t>nog niet 19</a:t>
            </a:r>
            <a:r>
              <a:rPr lang="nl-NL" baseline="30000"/>
              <a:t>e</a:t>
            </a:r>
            <a:r>
              <a:rPr lang="nl-NL"/>
              <a:t> eeuw (WNT) ‘iets wat aangeraden kan worden’</a:t>
            </a:r>
          </a:p>
          <a:p>
            <a:pPr marL="0" indent="0">
              <a:buNone/>
            </a:pPr>
            <a:r>
              <a:rPr lang="nl-NL" i="1"/>
              <a:t>circuit</a:t>
            </a:r>
            <a:r>
              <a:rPr lang="nl-NL"/>
              <a:t> oorspronkelijk: gesloten kring (electrische stroom, voor sportwedstrijden) &gt; mensen die nauw met elkaar in contact staan, bijv. het Haagse circuit</a:t>
            </a:r>
          </a:p>
          <a:p>
            <a:pPr marL="0" indent="0">
              <a:buNone/>
            </a:pPr>
            <a:r>
              <a:rPr lang="nl-NL" i="1"/>
              <a:t>criticus</a:t>
            </a:r>
            <a:r>
              <a:rPr lang="nl-NL"/>
              <a:t> (neutraal) – criticaster (negatief)</a:t>
            </a:r>
          </a:p>
          <a:p>
            <a:pPr marL="0" indent="0">
              <a:buNone/>
            </a:pPr>
            <a:r>
              <a:rPr lang="nl-NL"/>
              <a:t>tegenwoordig vaak: criticus &gt; criticaster (nog fout?)</a:t>
            </a:r>
          </a:p>
          <a:p>
            <a:pPr marL="0" indent="0">
              <a:buNone/>
            </a:pPr>
            <a:r>
              <a:rPr lang="nl-NL"/>
              <a:t>vgl. verder: vrijen, vriend(in), (aandacht) graag!</a:t>
            </a:r>
          </a:p>
          <a:p>
            <a:pPr marL="0" indent="0">
              <a:buNone/>
            </a:pPr>
            <a:r>
              <a:rPr lang="nl-NL"/>
              <a:t>betekenisverandering ook heden ten dage te constateren</a:t>
            </a:r>
          </a:p>
          <a:p>
            <a:pPr marL="0" indent="0">
              <a:buNone/>
            </a:pPr>
            <a:r>
              <a:rPr lang="nl-NL"/>
              <a:t>= niet historisch, wél diachroon</a:t>
            </a:r>
          </a:p>
          <a:p>
            <a:pPr marL="0" indent="0">
              <a:buNone/>
            </a:pPr>
            <a:endParaRPr lang="nl-NL" i="1"/>
          </a:p>
        </p:txBody>
      </p:sp>
    </p:spTree>
    <p:extLst>
      <p:ext uri="{BB962C8B-B14F-4D97-AF65-F5344CB8AC3E}">
        <p14:creationId xmlns:p14="http://schemas.microsoft.com/office/powerpoint/2010/main" val="218154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48FE12-9D3F-4C30-90AA-8281F96CE16B}"/>
              </a:ext>
            </a:extLst>
          </p:cNvPr>
          <p:cNvSpPr>
            <a:spLocks noGrp="1"/>
          </p:cNvSpPr>
          <p:nvPr>
            <p:ph type="title"/>
          </p:nvPr>
        </p:nvSpPr>
        <p:spPr>
          <a:xfrm>
            <a:off x="312420" y="365125"/>
            <a:ext cx="11567160" cy="1325563"/>
          </a:xfrm>
        </p:spPr>
        <p:txBody>
          <a:bodyPr>
            <a:normAutofit/>
          </a:bodyPr>
          <a:lstStyle/>
          <a:p>
            <a:r>
              <a:rPr lang="nl-NL" sz="7200"/>
              <a:t>   slot</a:t>
            </a:r>
          </a:p>
        </p:txBody>
      </p:sp>
      <p:sp>
        <p:nvSpPr>
          <p:cNvPr id="3" name="Tijdelijke aanduiding voor inhoud 2">
            <a:extLst>
              <a:ext uri="{FF2B5EF4-FFF2-40B4-BE49-F238E27FC236}">
                <a16:creationId xmlns:a16="http://schemas.microsoft.com/office/drawing/2014/main" id="{33A05C8D-688F-4F91-A235-C38571CDAC4B}"/>
              </a:ext>
            </a:extLst>
          </p:cNvPr>
          <p:cNvSpPr>
            <a:spLocks noGrp="1"/>
          </p:cNvSpPr>
          <p:nvPr>
            <p:ph idx="1"/>
          </p:nvPr>
        </p:nvSpPr>
        <p:spPr/>
        <p:txBody>
          <a:bodyPr>
            <a:normAutofit/>
          </a:bodyPr>
          <a:lstStyle/>
          <a:p>
            <a:pPr marL="0" indent="0">
              <a:buNone/>
            </a:pPr>
            <a:endParaRPr lang="nl-NL" sz="6000"/>
          </a:p>
          <a:p>
            <a:pPr marL="0" indent="0">
              <a:buNone/>
            </a:pPr>
            <a:endParaRPr lang="nl-NL" sz="6000"/>
          </a:p>
          <a:p>
            <a:pPr marL="0" indent="0">
              <a:buNone/>
            </a:pPr>
            <a:r>
              <a:rPr lang="nl-NL" sz="6000"/>
              <a:t>hartelijk dank voor uw aandacht!</a:t>
            </a:r>
          </a:p>
        </p:txBody>
      </p:sp>
    </p:spTree>
    <p:extLst>
      <p:ext uri="{BB962C8B-B14F-4D97-AF65-F5344CB8AC3E}">
        <p14:creationId xmlns:p14="http://schemas.microsoft.com/office/powerpoint/2010/main" val="635091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17640-7813-40AE-8BFB-3AE77B003D93}"/>
              </a:ext>
            </a:extLst>
          </p:cNvPr>
          <p:cNvSpPr>
            <a:spLocks noGrp="1"/>
          </p:cNvSpPr>
          <p:nvPr>
            <p:ph type="title"/>
          </p:nvPr>
        </p:nvSpPr>
        <p:spPr/>
        <p:txBody>
          <a:bodyPr/>
          <a:lstStyle/>
          <a:p>
            <a:r>
              <a:rPr lang="nl-NL"/>
              <a:t>wijzen van verandering</a:t>
            </a:r>
          </a:p>
        </p:txBody>
      </p:sp>
      <p:sp>
        <p:nvSpPr>
          <p:cNvPr id="3" name="Tijdelijke aanduiding voor inhoud 2">
            <a:extLst>
              <a:ext uri="{FF2B5EF4-FFF2-40B4-BE49-F238E27FC236}">
                <a16:creationId xmlns:a16="http://schemas.microsoft.com/office/drawing/2014/main" id="{F635B335-56A6-4C93-986B-EE886AAEB077}"/>
              </a:ext>
            </a:extLst>
          </p:cNvPr>
          <p:cNvSpPr>
            <a:spLocks noGrp="1"/>
          </p:cNvSpPr>
          <p:nvPr>
            <p:ph idx="1"/>
          </p:nvPr>
        </p:nvSpPr>
        <p:spPr/>
        <p:txBody>
          <a:bodyPr/>
          <a:lstStyle/>
          <a:p>
            <a:pPr marL="0" indent="0">
              <a:buNone/>
            </a:pPr>
            <a:r>
              <a:rPr lang="nl-NL"/>
              <a:t>1.   metonymie</a:t>
            </a:r>
          </a:p>
          <a:p>
            <a:pPr marL="514350" indent="-514350">
              <a:buAutoNum type="arabicPeriod" startAt="2"/>
            </a:pPr>
            <a:r>
              <a:rPr lang="nl-NL"/>
              <a:t>metafoor</a:t>
            </a:r>
          </a:p>
          <a:p>
            <a:pPr marL="514350" indent="-514350">
              <a:buAutoNum type="arabicPeriod" startAt="3"/>
            </a:pPr>
            <a:r>
              <a:rPr lang="nl-NL"/>
              <a:t>betekenisspecialisatie (betekenisverenging)</a:t>
            </a:r>
          </a:p>
          <a:p>
            <a:pPr marL="514350" indent="-514350">
              <a:buAutoNum type="arabicPeriod" startAt="4"/>
            </a:pPr>
            <a:r>
              <a:rPr lang="nl-NL"/>
              <a:t>betekenisverruiming (&gt; een meer abstracte betekenis)</a:t>
            </a:r>
          </a:p>
          <a:p>
            <a:pPr marL="0" indent="0">
              <a:buNone/>
            </a:pPr>
            <a:r>
              <a:rPr lang="nl-NL"/>
              <a:t>resultaat:</a:t>
            </a:r>
          </a:p>
          <a:p>
            <a:pPr marL="0" indent="0">
              <a:buNone/>
            </a:pPr>
            <a:r>
              <a:rPr lang="nl-NL"/>
              <a:t>een woord krijgt er een betekenis bij (betekenisuitbreiding)</a:t>
            </a:r>
          </a:p>
          <a:p>
            <a:pPr marL="0" indent="0">
              <a:buNone/>
            </a:pPr>
            <a:r>
              <a:rPr lang="nl-NL"/>
              <a:t>een woord raakt een betekenis kwijt (betekenisinperking)</a:t>
            </a:r>
          </a:p>
        </p:txBody>
      </p:sp>
    </p:spTree>
    <p:extLst>
      <p:ext uri="{BB962C8B-B14F-4D97-AF65-F5344CB8AC3E}">
        <p14:creationId xmlns:p14="http://schemas.microsoft.com/office/powerpoint/2010/main" val="4074013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10E1B9-9190-4C41-84A2-3A34FFCCB125}"/>
              </a:ext>
            </a:extLst>
          </p:cNvPr>
          <p:cNvSpPr>
            <a:spLocks noGrp="1"/>
          </p:cNvSpPr>
          <p:nvPr>
            <p:ph type="title"/>
          </p:nvPr>
        </p:nvSpPr>
        <p:spPr/>
        <p:txBody>
          <a:bodyPr/>
          <a:lstStyle/>
          <a:p>
            <a:r>
              <a:rPr lang="nl-NL"/>
              <a:t>polysemie</a:t>
            </a:r>
          </a:p>
        </p:txBody>
      </p:sp>
      <p:sp>
        <p:nvSpPr>
          <p:cNvPr id="3" name="Tijdelijke aanduiding voor inhoud 2">
            <a:extLst>
              <a:ext uri="{FF2B5EF4-FFF2-40B4-BE49-F238E27FC236}">
                <a16:creationId xmlns:a16="http://schemas.microsoft.com/office/drawing/2014/main" id="{6BBD10F0-E348-46B5-AE66-B5A0281C9789}"/>
              </a:ext>
            </a:extLst>
          </p:cNvPr>
          <p:cNvSpPr>
            <a:spLocks noGrp="1"/>
          </p:cNvSpPr>
          <p:nvPr>
            <p:ph idx="1"/>
          </p:nvPr>
        </p:nvSpPr>
        <p:spPr/>
        <p:txBody>
          <a:bodyPr/>
          <a:lstStyle/>
          <a:p>
            <a:pPr marL="0" indent="0">
              <a:buNone/>
            </a:pPr>
            <a:r>
              <a:rPr lang="nl-NL"/>
              <a:t>N.B. een woord heeft niet altijd één betekenis maar vaak een aantal (onderling samenhangende) betekenissen (betekenisonderscheidingen): polysemie</a:t>
            </a:r>
          </a:p>
          <a:p>
            <a:pPr marL="0" indent="0">
              <a:buNone/>
            </a:pPr>
            <a:r>
              <a:rPr lang="nl-NL"/>
              <a:t>vgl. raad: advies, (gemeente)raad, persoon die raad geeft, (komt tijd, komt) raad ‘oplossing’</a:t>
            </a:r>
          </a:p>
          <a:p>
            <a:pPr marL="0" indent="0">
              <a:buNone/>
            </a:pPr>
            <a:r>
              <a:rPr lang="nl-NL"/>
              <a:t>betekenissen sluiten bij elkaar aan; zo niet </a:t>
            </a:r>
            <a:r>
              <a:rPr lang="nl-NL" i="1"/>
              <a:t>homonymie</a:t>
            </a:r>
            <a:r>
              <a:rPr lang="nl-NL"/>
              <a:t>: </a:t>
            </a:r>
          </a:p>
          <a:p>
            <a:pPr marL="0" indent="0">
              <a:buNone/>
            </a:pPr>
            <a:r>
              <a:rPr lang="nl-NL"/>
              <a:t>vgl. zijde ‘bepaald soort textiel’ – ‘kant’ (bijv. linkerzijde) =</a:t>
            </a:r>
          </a:p>
          <a:p>
            <a:pPr marL="0" indent="0">
              <a:buNone/>
            </a:pPr>
            <a:r>
              <a:rPr lang="nl-NL"/>
              <a:t>twee verschillende woorden (met dezelfde klankvorm)</a:t>
            </a:r>
          </a:p>
        </p:txBody>
      </p:sp>
    </p:spTree>
    <p:extLst>
      <p:ext uri="{BB962C8B-B14F-4D97-AF65-F5344CB8AC3E}">
        <p14:creationId xmlns:p14="http://schemas.microsoft.com/office/powerpoint/2010/main" val="4257008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CA0B8D-50E9-435E-9EBD-EDC9264CD841}"/>
              </a:ext>
            </a:extLst>
          </p:cNvPr>
          <p:cNvSpPr>
            <a:spLocks noGrp="1"/>
          </p:cNvSpPr>
          <p:nvPr>
            <p:ph type="title"/>
          </p:nvPr>
        </p:nvSpPr>
        <p:spPr/>
        <p:txBody>
          <a:bodyPr/>
          <a:lstStyle/>
          <a:p>
            <a:r>
              <a:rPr lang="nl-NL"/>
              <a:t>homonymie</a:t>
            </a:r>
          </a:p>
        </p:txBody>
      </p:sp>
      <p:sp>
        <p:nvSpPr>
          <p:cNvPr id="3" name="Tijdelijke aanduiding voor inhoud 2">
            <a:extLst>
              <a:ext uri="{FF2B5EF4-FFF2-40B4-BE49-F238E27FC236}">
                <a16:creationId xmlns:a16="http://schemas.microsoft.com/office/drawing/2014/main" id="{2E3B2C33-8732-456B-A987-D774A28F1950}"/>
              </a:ext>
            </a:extLst>
          </p:cNvPr>
          <p:cNvSpPr>
            <a:spLocks noGrp="1"/>
          </p:cNvSpPr>
          <p:nvPr>
            <p:ph idx="1"/>
          </p:nvPr>
        </p:nvSpPr>
        <p:spPr/>
        <p:txBody>
          <a:bodyPr/>
          <a:lstStyle/>
          <a:p>
            <a:pPr marL="0" indent="0">
              <a:buNone/>
            </a:pPr>
            <a:r>
              <a:rPr lang="nl-NL"/>
              <a:t>Twee manieren waarop homonymie kan ontstaan:</a:t>
            </a:r>
          </a:p>
          <a:p>
            <a:pPr marL="0" indent="0">
              <a:buNone/>
            </a:pPr>
            <a:r>
              <a:rPr lang="nl-NL"/>
              <a:t>1. door klankontwikkelingen (klankwetten) waardoor de klankvorm van woorden samenvalt:</a:t>
            </a:r>
          </a:p>
          <a:p>
            <a:pPr marL="0" indent="0">
              <a:buNone/>
            </a:pPr>
            <a:r>
              <a:rPr lang="nl-NL"/>
              <a:t>vgl. </a:t>
            </a:r>
            <a:r>
              <a:rPr lang="nl-NL" i="1"/>
              <a:t>kool</a:t>
            </a:r>
            <a:r>
              <a:rPr lang="nl-NL"/>
              <a:t> ‘kool in de kachel’ – ‘kool die groeit op het land’</a:t>
            </a:r>
          </a:p>
          <a:p>
            <a:pPr marL="0" indent="0">
              <a:buNone/>
            </a:pPr>
            <a:r>
              <a:rPr lang="nl-NL"/>
              <a:t>resp. met oo gerekt uit ŏ en oo uit een au-klank (dialectisch nog wel verschil)</a:t>
            </a:r>
          </a:p>
          <a:p>
            <a:pPr marL="0" indent="0">
              <a:buNone/>
            </a:pPr>
            <a:r>
              <a:rPr lang="nl-NL"/>
              <a:t>(</a:t>
            </a:r>
            <a:r>
              <a:rPr lang="nl-NL" i="1"/>
              <a:t>zijde</a:t>
            </a:r>
            <a:r>
              <a:rPr lang="nl-NL"/>
              <a:t> ‘kant’ met ei &lt;ij&gt; uit Ī, </a:t>
            </a:r>
            <a:r>
              <a:rPr lang="nl-NL" i="1"/>
              <a:t>zijde</a:t>
            </a:r>
            <a:r>
              <a:rPr lang="nl-NL"/>
              <a:t> ‘textiel’ leenwoord uit het Latijn)</a:t>
            </a:r>
          </a:p>
          <a:p>
            <a:pPr marL="0" indent="0">
              <a:buNone/>
            </a:pPr>
            <a:r>
              <a:rPr lang="nl-NL"/>
              <a:t>2. door divergerende betekenisontwikkeling:</a:t>
            </a:r>
          </a:p>
          <a:p>
            <a:pPr marL="0" indent="0">
              <a:buNone/>
            </a:pPr>
            <a:r>
              <a:rPr lang="nl-NL"/>
              <a:t>vgl. </a:t>
            </a:r>
            <a:r>
              <a:rPr lang="nl-NL" i="1"/>
              <a:t>tieren</a:t>
            </a:r>
            <a:r>
              <a:rPr lang="nl-NL"/>
              <a:t> ‘razen’ en ‘welig groeien’</a:t>
            </a:r>
          </a:p>
        </p:txBody>
      </p:sp>
    </p:spTree>
    <p:extLst>
      <p:ext uri="{BB962C8B-B14F-4D97-AF65-F5344CB8AC3E}">
        <p14:creationId xmlns:p14="http://schemas.microsoft.com/office/powerpoint/2010/main" val="3208593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9E25F-BA4C-48AE-B8F6-4AED81DB9DF1}"/>
              </a:ext>
            </a:extLst>
          </p:cNvPr>
          <p:cNvSpPr>
            <a:spLocks noGrp="1"/>
          </p:cNvSpPr>
          <p:nvPr>
            <p:ph type="title"/>
          </p:nvPr>
        </p:nvSpPr>
        <p:spPr/>
        <p:txBody>
          <a:bodyPr/>
          <a:lstStyle/>
          <a:p>
            <a:r>
              <a:rPr lang="nl-NL"/>
              <a:t>metonymie, metafoor</a:t>
            </a:r>
          </a:p>
        </p:txBody>
      </p:sp>
      <p:sp>
        <p:nvSpPr>
          <p:cNvPr id="3" name="Tijdelijke aanduiding voor inhoud 2">
            <a:extLst>
              <a:ext uri="{FF2B5EF4-FFF2-40B4-BE49-F238E27FC236}">
                <a16:creationId xmlns:a16="http://schemas.microsoft.com/office/drawing/2014/main" id="{50D8D082-1F63-4E9D-94F0-3E8BB3920D5D}"/>
              </a:ext>
            </a:extLst>
          </p:cNvPr>
          <p:cNvSpPr>
            <a:spLocks noGrp="1"/>
          </p:cNvSpPr>
          <p:nvPr>
            <p:ph idx="1"/>
          </p:nvPr>
        </p:nvSpPr>
        <p:spPr/>
        <p:txBody>
          <a:bodyPr>
            <a:normAutofit fontScale="92500" lnSpcReduction="10000"/>
          </a:bodyPr>
          <a:lstStyle/>
          <a:p>
            <a:pPr marL="0" indent="0">
              <a:buNone/>
            </a:pPr>
            <a:r>
              <a:rPr lang="nl-NL"/>
              <a:t>Ter verduidelijking het </a:t>
            </a:r>
            <a:r>
              <a:rPr lang="nl-NL" i="1"/>
              <a:t>teken</a:t>
            </a:r>
            <a:r>
              <a:rPr lang="nl-NL"/>
              <a:t>systeem van Peirce:</a:t>
            </a:r>
          </a:p>
          <a:p>
            <a:pPr marL="514350" indent="-514350">
              <a:buAutoNum type="arabicPeriod"/>
            </a:pPr>
            <a:r>
              <a:rPr lang="nl-NL"/>
              <a:t>icoon ‘afbeelding’:</a:t>
            </a:r>
          </a:p>
          <a:p>
            <a:pPr marL="0" indent="0">
              <a:buNone/>
            </a:pPr>
            <a:r>
              <a:rPr lang="nl-NL"/>
              <a:t>1a. image, bijv. portret (talig: klanknabootsing als bijv. </a:t>
            </a:r>
            <a:r>
              <a:rPr lang="nl-NL" i="1"/>
              <a:t>kievit</a:t>
            </a:r>
            <a:r>
              <a:rPr lang="nl-NL"/>
              <a:t>)</a:t>
            </a:r>
          </a:p>
          <a:p>
            <a:pPr marL="0" indent="0">
              <a:buNone/>
            </a:pPr>
            <a:r>
              <a:rPr lang="nl-NL"/>
              <a:t>1b. diagram, afbeelding van bepaalde verhouding in de werkelijkheid, bijv. staafdiagram (talig: analogie, vgl. huis – huisje, boom – boompje, boek – boekje enz.)</a:t>
            </a:r>
          </a:p>
          <a:p>
            <a:pPr marL="0" indent="0">
              <a:buNone/>
            </a:pPr>
            <a:r>
              <a:rPr lang="nl-NL"/>
              <a:t>1c. metafoor, op basis van gelijkenis (talig: je bent een varken)</a:t>
            </a:r>
          </a:p>
          <a:p>
            <a:pPr marL="0" indent="0">
              <a:buNone/>
            </a:pPr>
            <a:r>
              <a:rPr lang="nl-NL"/>
              <a:t>2. index, op basis van relaties in de werkelijkheid: waar rook is, is vuur (talig: aanwijzend voornaamwoord)</a:t>
            </a:r>
          </a:p>
          <a:p>
            <a:pPr marL="0" indent="0">
              <a:buNone/>
            </a:pPr>
            <a:r>
              <a:rPr lang="nl-NL"/>
              <a:t>3. symbool, is arbitrair: vgl. de kleuren van de vlag (talig: de meeste woorden)</a:t>
            </a:r>
          </a:p>
          <a:p>
            <a:pPr marL="0" indent="0">
              <a:buNone/>
            </a:pPr>
            <a:endParaRPr lang="nl-NL"/>
          </a:p>
          <a:p>
            <a:pPr marL="0" indent="0">
              <a:buNone/>
            </a:pPr>
            <a:endParaRPr lang="nl-NL"/>
          </a:p>
        </p:txBody>
      </p:sp>
    </p:spTree>
    <p:extLst>
      <p:ext uri="{BB962C8B-B14F-4D97-AF65-F5344CB8AC3E}">
        <p14:creationId xmlns:p14="http://schemas.microsoft.com/office/powerpoint/2010/main" val="84801904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TotalTime>
  <Words>4368</Words>
  <Application>Microsoft Office PowerPoint</Application>
  <PresentationFormat>Širokoúhlá obrazovka</PresentationFormat>
  <Paragraphs>365</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Calibri</vt:lpstr>
      <vt:lpstr>Calibri Light</vt:lpstr>
      <vt:lpstr>Kantoorthema</vt:lpstr>
      <vt:lpstr>BETEKENISVERANDERING</vt:lpstr>
      <vt:lpstr>betekenis</vt:lpstr>
      <vt:lpstr>soorten woorden</vt:lpstr>
      <vt:lpstr>voorbeelden betekenisverandering</vt:lpstr>
      <vt:lpstr>moderne voorbeelden</vt:lpstr>
      <vt:lpstr>wijzen van verandering</vt:lpstr>
      <vt:lpstr>polysemie</vt:lpstr>
      <vt:lpstr>homonymie</vt:lpstr>
      <vt:lpstr>metonymie, metafoor</vt:lpstr>
      <vt:lpstr>metonymie</vt:lpstr>
      <vt:lpstr>voorbeelden metonymie </vt:lpstr>
      <vt:lpstr>voorbeeld woordvorming</vt:lpstr>
      <vt:lpstr>metafoor (metaforie)</vt:lpstr>
      <vt:lpstr>gelijkenissen / prototype</vt:lpstr>
      <vt:lpstr>overdracht</vt:lpstr>
      <vt:lpstr>talige analyse</vt:lpstr>
      <vt:lpstr>metafoor (vervolg)</vt:lpstr>
      <vt:lpstr>voorbeelden</vt:lpstr>
      <vt:lpstr>metaforie in woordvorming</vt:lpstr>
      <vt:lpstr>onherkenbare metaforen</vt:lpstr>
      <vt:lpstr>metafoor in de wetenschap</vt:lpstr>
      <vt:lpstr>kritiek op metaforen</vt:lpstr>
      <vt:lpstr>vergelijkingen</vt:lpstr>
      <vt:lpstr>betekenisspecialisatie</vt:lpstr>
      <vt:lpstr>samenstellingen</vt:lpstr>
      <vt:lpstr>betekenisverruiming</vt:lpstr>
      <vt:lpstr>onderscheiding van de types</vt:lpstr>
      <vt:lpstr>betekenisuitbreiding/beperking</vt:lpstr>
      <vt:lpstr>grammaticalisatie 1</vt:lpstr>
      <vt:lpstr>grammaticalisatie 2</vt:lpstr>
      <vt:lpstr>degrammaticalisatie</vt:lpstr>
      <vt:lpstr>gevoelswaarde (connotaties)</vt:lpstr>
      <vt:lpstr>sociale en stilistische waarde</vt:lpstr>
      <vt:lpstr>factoren in betekenisverandering 1</vt:lpstr>
      <vt:lpstr>factoren in betekenisverandering 2</vt:lpstr>
      <vt:lpstr>woorden nieuw gebruiken</vt:lpstr>
      <vt:lpstr>factoren: ellips en reïnterpretatie</vt:lpstr>
      <vt:lpstr>reïnterpretatie door “misverstand”</vt:lpstr>
      <vt:lpstr>structurele factoren</vt:lpstr>
      <vt:lpstr>veranderend woordveld 1</vt:lpstr>
      <vt:lpstr>veranderend woordveld 2</vt:lpstr>
      <vt:lpstr>parallelle ontwikkelingen</vt:lpstr>
      <vt:lpstr>“volksetymologische” betekenisverandering</vt:lpstr>
      <vt:lpstr>eufemismen, dysfemismen</vt:lpstr>
      <vt:lpstr>taboeïsering</vt:lpstr>
      <vt:lpstr>hyperbool, ironie en dgl.</vt:lpstr>
      <vt:lpstr>de “eigenlijke” betekenis 1</vt:lpstr>
      <vt:lpstr>de “eigenlijke” betekenis 2</vt:lpstr>
      <vt:lpstr>literatuur</vt:lpstr>
      <vt:lpstr>   slot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BETEKENISVERANDERING</dc:title>
  <dc:creator>Cornelis van Bree</dc:creator>
  <cp:lastModifiedBy>Uživatel systému Windows</cp:lastModifiedBy>
  <cp:revision>8</cp:revision>
  <dcterms:created xsi:type="dcterms:W3CDTF">2018-09-25T09:06:54Z</dcterms:created>
  <dcterms:modified xsi:type="dcterms:W3CDTF">2018-10-15T07:17:30Z</dcterms:modified>
</cp:coreProperties>
</file>