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7" r:id="rId3"/>
    <p:sldId id="310" r:id="rId4"/>
    <p:sldId id="309" r:id="rId5"/>
    <p:sldId id="307" r:id="rId6"/>
    <p:sldId id="308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280" r:id="rId21"/>
    <p:sldId id="327" r:id="rId22"/>
    <p:sldId id="328" r:id="rId23"/>
    <p:sldId id="329" r:id="rId24"/>
    <p:sldId id="281" r:id="rId25"/>
    <p:sldId id="282" r:id="rId26"/>
    <p:sldId id="283" r:id="rId27"/>
    <p:sldId id="284" r:id="rId28"/>
    <p:sldId id="330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6391-BB85-4A00-A6C6-154CF7009B00}" type="datetimeFigureOut">
              <a:rPr lang="de-DE" smtClean="0"/>
              <a:t>04.10.2018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70-5AE3-4C64-B02E-F3F00CA4896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AD70-5AE3-4C64-B02E-F3F00CA4896C}" type="slidenum">
              <a:rPr lang="de-DE" smtClean="0"/>
              <a:t>28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04.10.2018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JKHTjVaFk" TargetMode="External"/><Relationship Id="rId2" Type="http://schemas.openxmlformats.org/officeDocument/2006/relationships/hyperlink" Target="https://www.youtube.com/watch?v=ENzu8V4XKU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Didaktik des Deutschen II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WiSe2018</a:t>
            </a:r>
          </a:p>
          <a:p>
            <a:r>
              <a:rPr lang="de-DE" dirty="0" smtClean="0"/>
              <a:t>1. Einheit </a:t>
            </a:r>
          </a:p>
          <a:p>
            <a:r>
              <a:rPr lang="de-DE" dirty="0" smtClean="0"/>
              <a:t>04.10. 2018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3554" name="Picture 2" descr="Bildergebnis für herzlich willkommen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9497"/>
            <a:ext cx="4214810" cy="364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4274" name="Picture 2" descr="Bildergebnis für oh cool, du bist Lehr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500726" cy="550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5298" name="Picture 2" descr="Bildergebnis für ich bin lehrer weil superheld kein beruf 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39930"/>
            <a:ext cx="5143536" cy="467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de-DE" dirty="0" smtClean="0"/>
              <a:t>Finden Sie die (Vor)-Urteile zutreffend?</a:t>
            </a:r>
          </a:p>
          <a:p>
            <a:pPr>
              <a:buNone/>
            </a:pPr>
            <a:r>
              <a:rPr lang="de-DE" dirty="0" smtClean="0"/>
              <a:t>    Warum (Nicht)?!</a:t>
            </a:r>
          </a:p>
          <a:p>
            <a:endParaRPr lang="de-DE" dirty="0" smtClean="0"/>
          </a:p>
          <a:p>
            <a:r>
              <a:rPr lang="de-DE" dirty="0" smtClean="0"/>
              <a:t>Betrachten Sie nun im Vergleich die 3 typischen Gegenstände für den Lehrberuf, die sie mitgenommen haben.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Lehrer_innen</a:t>
            </a:r>
            <a:r>
              <a:rPr lang="de-DE" dirty="0" smtClean="0"/>
              <a:t> im Film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Vergleicht die beiden Darstellung von Schule und „</a:t>
            </a:r>
            <a:r>
              <a:rPr lang="de-DE" dirty="0" err="1" smtClean="0"/>
              <a:t>Lehrer_innen</a:t>
            </a:r>
            <a:r>
              <a:rPr lang="de-DE" dirty="0" smtClean="0"/>
              <a:t>“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https://www.youtube.com/watch?v=ENzu8V4XKU8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3"/>
              </a:rPr>
              <a:t>https://www.youtube.com/watch?v=_rJKHTjVaFk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8370" name="Picture 2" descr="Bildergebnis für die lümmel von der ersten b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659" y="4429132"/>
            <a:ext cx="2892342" cy="162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Poster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Bilden Sie 4er Gruppen und:</a:t>
            </a:r>
          </a:p>
          <a:p>
            <a:r>
              <a:rPr lang="de-DE" dirty="0" smtClean="0"/>
              <a:t>Diskutieren Sie woher die gesellschaftlichen Vorurteile über den Lehrberuf herkommen könnten?</a:t>
            </a:r>
          </a:p>
          <a:p>
            <a:r>
              <a:rPr lang="de-DE" dirty="0" smtClean="0"/>
              <a:t>Was ist (nicht)reizvoll am Lehrberuf?</a:t>
            </a:r>
          </a:p>
          <a:p>
            <a:r>
              <a:rPr lang="de-DE" dirty="0" smtClean="0"/>
              <a:t>Was zeichnet einen guten/eine gute </a:t>
            </a:r>
            <a:r>
              <a:rPr lang="de-DE" dirty="0" err="1" smtClean="0"/>
              <a:t>Lehrer_in</a:t>
            </a:r>
            <a:r>
              <a:rPr lang="de-DE" dirty="0" smtClean="0"/>
              <a:t> aus?</a:t>
            </a:r>
          </a:p>
          <a:p>
            <a:r>
              <a:rPr lang="de-DE" dirty="0" smtClean="0"/>
              <a:t>Gestalten Sie Plakate</a:t>
            </a:r>
            <a:endParaRPr lang="de-DE" dirty="0"/>
          </a:p>
        </p:txBody>
      </p:sp>
      <p:pic>
        <p:nvPicPr>
          <p:cNvPr id="57346" name="Picture 2" descr="Bildergebnis für lehrer lä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45252"/>
            <a:ext cx="2000232" cy="25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Inhalte dieser Vorlesung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Zielgruppe: Das Seminar richtet sich an angehende Lehrende und vermittelt grundlegende Didaktik-Kenntnisse. Neben Unterrichtsprinzipien und der Planung und Gestaltung, Vor- und Nachbereitung von Unterricht, werden die rezeptiven und produktiven 5 Fertigkeiten Lesen, Hören, Sprechen, Schreiben, Hör-Seh-Verstehen (Arbeit mit Film) , theoretisch dargestellt, vermittelt und in verschiedene Methodenkonzepte eingeordnet. Geplant sind sowohl die Lektüre verschiedener Fachtexte zu den Fertigkeiten, als auch praxisbezogene Unterrichtssimulationen, die im Plenum diskutiert werden sollen.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Grobziel: </a:t>
            </a:r>
            <a:r>
              <a:rPr lang="de-DE" sz="2800" dirty="0" smtClean="0"/>
              <a:t>Die Lernenden haben einen grundlegenden Überblick und Kenntnisse der 5 Fertigkeiten und verfügen über theoriebasiertes Basiswissen durch die Grundlagenlektüre. • Praktische Anwendungsmöglichkeiten (-</a:t>
            </a:r>
            <a:r>
              <a:rPr lang="de-DE" sz="2800" dirty="0" err="1" smtClean="0"/>
              <a:t>prinzipien</a:t>
            </a:r>
            <a:r>
              <a:rPr lang="de-DE" sz="2800" dirty="0" smtClean="0"/>
              <a:t>) werden für die konkreten Unterrichtssituationen erarbeitet und erprobt.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Inhalte: 1. Fremdsprachenunterricht im Allgemeinen - Methodik, Didaktik - </a:t>
            </a:r>
            <a:r>
              <a:rPr lang="de-DE" dirty="0" err="1" smtClean="0"/>
              <a:t>Begriffsbestimmung;Planung</a:t>
            </a:r>
            <a:r>
              <a:rPr lang="de-DE" dirty="0" smtClean="0"/>
              <a:t>, Prinzipien • 2. Die Methoden des Fremdsprachenunterrichts im historischen Wandel; ein Überblick: </a:t>
            </a:r>
          </a:p>
          <a:p>
            <a:pPr>
              <a:buNone/>
            </a:pPr>
            <a:r>
              <a:rPr lang="de-DE" dirty="0" smtClean="0"/>
              <a:t>a) Die Grammatik-Übersetzungs-Methode und die direkte Methode </a:t>
            </a:r>
          </a:p>
          <a:p>
            <a:pPr>
              <a:buNone/>
            </a:pPr>
            <a:r>
              <a:rPr lang="de-DE" dirty="0" smtClean="0"/>
              <a:t>b) Die audiolinguale und audiovisuelle Methode </a:t>
            </a:r>
          </a:p>
          <a:p>
            <a:pPr>
              <a:buNone/>
            </a:pPr>
            <a:r>
              <a:rPr lang="de-DE" dirty="0" smtClean="0"/>
              <a:t> c) Die kommunikativ-pragmatische Methode </a:t>
            </a:r>
          </a:p>
          <a:p>
            <a:pPr>
              <a:buNone/>
            </a:pPr>
            <a:r>
              <a:rPr lang="de-DE" dirty="0" smtClean="0"/>
              <a:t>d) Der interkulturelle Ansatz •</a:t>
            </a:r>
          </a:p>
          <a:p>
            <a:pPr>
              <a:buNone/>
            </a:pPr>
            <a:r>
              <a:rPr lang="de-DE" dirty="0" smtClean="0"/>
              <a:t>e) Der migrationspädagogische Ansatz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3. Ausspracheschulung </a:t>
            </a:r>
          </a:p>
          <a:p>
            <a:pPr>
              <a:buNone/>
            </a:pPr>
            <a:r>
              <a:rPr lang="de-DE" dirty="0" smtClean="0"/>
              <a:t>4. Grammatik im Fremdsprachenunterricht •</a:t>
            </a:r>
          </a:p>
          <a:p>
            <a:pPr>
              <a:buNone/>
            </a:pPr>
            <a:r>
              <a:rPr lang="de-DE" dirty="0" smtClean="0"/>
              <a:t> 5. Wortschatz und Wortschatzvermittlung im </a:t>
            </a:r>
            <a:r>
              <a:rPr lang="de-DE" dirty="0" err="1" smtClean="0"/>
              <a:t>DaF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6. Leseverstehen </a:t>
            </a:r>
          </a:p>
          <a:p>
            <a:pPr>
              <a:buNone/>
            </a:pPr>
            <a:r>
              <a:rPr lang="de-DE" dirty="0" smtClean="0"/>
              <a:t>7. Hörverstehen </a:t>
            </a:r>
          </a:p>
          <a:p>
            <a:pPr>
              <a:buNone/>
            </a:pPr>
            <a:r>
              <a:rPr lang="de-DE" dirty="0" smtClean="0"/>
              <a:t>8. Hör-Seh-Verstehen </a:t>
            </a:r>
          </a:p>
          <a:p>
            <a:pPr>
              <a:buNone/>
            </a:pPr>
            <a:r>
              <a:rPr lang="de-DE" dirty="0" smtClean="0"/>
              <a:t> 9. Sprechen </a:t>
            </a:r>
          </a:p>
          <a:p>
            <a:pPr>
              <a:buNone/>
            </a:pPr>
            <a:r>
              <a:rPr lang="de-DE" dirty="0" smtClean="0"/>
              <a:t> 10. Schreiben</a:t>
            </a:r>
            <a:endParaRPr lang="de-DE" dirty="0"/>
          </a:p>
        </p:txBody>
      </p:sp>
      <p:sp>
        <p:nvSpPr>
          <p:cNvPr id="60418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420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0422" name="Picture 6" descr="Bildergebnis für ler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3495674"/>
            <a:ext cx="46767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Simulation, Präsentation, mündliche Prüfung</a:t>
            </a:r>
            <a:endParaRPr lang="de-DE" dirty="0"/>
          </a:p>
        </p:txBody>
      </p:sp>
      <p:pic>
        <p:nvPicPr>
          <p:cNvPr id="5" name="Picture 2" descr="Bildergebnis für leist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60769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Kennenlernaktivität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bin Johannes und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5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6191254" cy="412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Erinnert euch an </a:t>
            </a:r>
            <a:r>
              <a:rPr lang="de-DE" dirty="0" smtClean="0"/>
              <a:t>eure Unterrichtserfahrungen</a:t>
            </a:r>
            <a:r>
              <a:rPr lang="de-DE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lief (besonders)gut, was nicht?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braucht ihr noch für euren Unterricht?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sollen wir in diesem Semester machen?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Einigt euch auf 5 Punkte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unterri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37071" cy="192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euch wichtig?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Staatsexamen – Fragen</a:t>
            </a:r>
          </a:p>
          <a:p>
            <a:r>
              <a:rPr lang="de-DE" dirty="0" smtClean="0"/>
              <a:t>Methodik im Unterricht</a:t>
            </a:r>
          </a:p>
          <a:p>
            <a:r>
              <a:rPr lang="de-DE" dirty="0" smtClean="0"/>
              <a:t>Fertigkeiten und Materialien</a:t>
            </a:r>
          </a:p>
          <a:p>
            <a:r>
              <a:rPr lang="de-DE" dirty="0" smtClean="0"/>
              <a:t>Migrationspädagogik</a:t>
            </a:r>
          </a:p>
          <a:p>
            <a:r>
              <a:rPr lang="de-DE" dirty="0" smtClean="0"/>
              <a:t>Ausspracheschulung</a:t>
            </a:r>
          </a:p>
          <a:p>
            <a:r>
              <a:rPr lang="de-DE" dirty="0" smtClean="0"/>
              <a:t>Lernplattformen</a:t>
            </a:r>
          </a:p>
          <a:p>
            <a:r>
              <a:rPr lang="de-DE" dirty="0" smtClean="0"/>
              <a:t>Wortschatzerwerb</a:t>
            </a:r>
          </a:p>
          <a:p>
            <a:r>
              <a:rPr lang="de-DE" dirty="0" smtClean="0"/>
              <a:t>Grammatikvermittlung</a:t>
            </a:r>
          </a:p>
          <a:p>
            <a:r>
              <a:rPr lang="de-DE" dirty="0" smtClean="0"/>
              <a:t>Time-</a:t>
            </a:r>
            <a:r>
              <a:rPr lang="de-DE" dirty="0" err="1" smtClean="0"/>
              <a:t>Managment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erst alleine im Stillen, dann zu Viert:</a:t>
            </a:r>
          </a:p>
          <a:p>
            <a:r>
              <a:rPr lang="de-DE" dirty="0" smtClean="0"/>
              <a:t>Welche Prinzipien braucht Unterricht?</a:t>
            </a:r>
          </a:p>
          <a:p>
            <a:r>
              <a:rPr lang="de-DE" dirty="0" smtClean="0"/>
              <a:t>Einigen Sie sich auf 7 goldene Prinzipien</a:t>
            </a:r>
            <a:endParaRPr lang="de-DE" dirty="0"/>
          </a:p>
        </p:txBody>
      </p:sp>
      <p:pic>
        <p:nvPicPr>
          <p:cNvPr id="1026" name="Picture 2" descr="Bildergebnis für prinzip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3718199" cy="308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Prinzipien eines Sprachenunterrichts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Lesen sie den Text von </a:t>
            </a:r>
            <a:r>
              <a:rPr lang="de-DE" dirty="0" err="1" smtClean="0"/>
              <a:t>Faistauer</a:t>
            </a:r>
            <a:r>
              <a:rPr lang="de-DE" dirty="0" smtClean="0"/>
              <a:t> und Fritz</a:t>
            </a:r>
          </a:p>
          <a:p>
            <a:pPr>
              <a:buNone/>
            </a:pPr>
            <a:r>
              <a:rPr lang="de-DE" dirty="0" smtClean="0"/>
              <a:t>Tauschen sie sich 5 Min mit Person aus (dreifacher Wechsel</a:t>
            </a:r>
          </a:p>
          <a:p>
            <a:pPr>
              <a:buNone/>
            </a:pPr>
            <a:r>
              <a:rPr lang="de-DE" dirty="0" smtClean="0"/>
              <a:t>Erarbeiten Sie nun zu Viert die Unterschiede (ihre Prinzipien und die der </a:t>
            </a:r>
            <a:r>
              <a:rPr lang="de-DE" dirty="0" err="1" smtClean="0"/>
              <a:t>Autor_innen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9938" name="Picture 2" descr="Bildergebnis für schle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29174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 1 Staatsexamen?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/>
              <a:t>Was ist Didaktik? Was Methodik?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Diskutiert diese Frage zunächst 5 Min (2P), dann nochmal 5 Min (4)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Didaktik:  Was?</a:t>
            </a:r>
          </a:p>
          <a:p>
            <a:pPr>
              <a:buNone/>
            </a:pPr>
            <a:r>
              <a:rPr lang="de-DE" dirty="0" smtClean="0"/>
              <a:t>Methodik: Wien? (Lehrverfahren)</a:t>
            </a:r>
          </a:p>
          <a:p>
            <a:pPr>
              <a:buNone/>
            </a:pPr>
            <a:r>
              <a:rPr lang="de-DE" dirty="0" smtClean="0"/>
              <a:t>Wichtige Elemente von Methoden: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Ziele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Lehrplan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Aktivitäten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Lehrerrollen</a:t>
            </a:r>
          </a:p>
          <a:p>
            <a:pPr>
              <a:buFont typeface="Courier New" pitchFamily="49" charset="0"/>
              <a:buChar char="o"/>
            </a:pPr>
            <a:r>
              <a:rPr lang="de-DE" dirty="0" err="1" smtClean="0"/>
              <a:t>Lernerrollen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Materialien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>
              <a:buNone/>
            </a:pPr>
            <a:r>
              <a:rPr lang="de-DE" b="1" dirty="0" smtClean="0"/>
              <a:t>Didaktik: </a:t>
            </a:r>
            <a:r>
              <a:rPr lang="de-DE" dirty="0" smtClean="0"/>
              <a:t>beschäftigt sich mit den Fragen </a:t>
            </a:r>
            <a:r>
              <a:rPr lang="de-DE" b="1" dirty="0" smtClean="0"/>
              <a:t>was </a:t>
            </a:r>
            <a:r>
              <a:rPr lang="de-DE" dirty="0" smtClean="0"/>
              <a:t>(Inhalte)</a:t>
            </a:r>
          </a:p>
          <a:p>
            <a:pPr>
              <a:buNone/>
            </a:pPr>
            <a:r>
              <a:rPr lang="de-DE" dirty="0" smtClean="0"/>
              <a:t>Und </a:t>
            </a:r>
            <a:r>
              <a:rPr lang="de-DE" b="1" dirty="0" smtClean="0"/>
              <a:t>wozu </a:t>
            </a:r>
            <a:r>
              <a:rPr lang="de-DE" dirty="0" smtClean="0"/>
              <a:t>(Ziele)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Wolfgang Klafki: </a:t>
            </a:r>
            <a:r>
              <a:rPr lang="de-DE" b="1" dirty="0" smtClean="0"/>
              <a:t>Primat der Didaktik gegenüber der Methodik (vor methodologischen Inhalten müssen Ziele und Inhalte geklärt sein!!!)</a:t>
            </a:r>
          </a:p>
          <a:p>
            <a:pPr>
              <a:buNone/>
            </a:pPr>
            <a:endParaRPr lang="de-DE" b="1" dirty="0" smtClean="0"/>
          </a:p>
          <a:p>
            <a:pPr>
              <a:buNone/>
            </a:pPr>
            <a:r>
              <a:rPr lang="de-DE" b="1" dirty="0" smtClean="0"/>
              <a:t>OHNE ZIEL IST KEIN SINNVOLLES VERFAHREN MÖGLICH!</a:t>
            </a:r>
          </a:p>
          <a:p>
            <a:pPr>
              <a:buNone/>
            </a:pPr>
            <a:r>
              <a:rPr lang="de-DE" b="1" dirty="0" smtClean="0"/>
              <a:t>MAN MUSS DAS ZIEL KENNNEN, UM…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u="sng" dirty="0" smtClean="0"/>
              <a:t> Teilgebiete der Methodik: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Gliederung</a:t>
            </a:r>
            <a:r>
              <a:rPr lang="de-DE" dirty="0" smtClean="0"/>
              <a:t>; v.a. am Stoff, aber auch affektiv (</a:t>
            </a:r>
            <a:r>
              <a:rPr lang="de-DE" dirty="0" err="1" smtClean="0"/>
              <a:t>gg</a:t>
            </a:r>
            <a:r>
              <a:rPr lang="de-DE" dirty="0" smtClean="0"/>
              <a:t>. Monotonie: Unterrichtsphasen nicht zu lang)</a:t>
            </a:r>
          </a:p>
          <a:p>
            <a:pPr>
              <a:buNone/>
            </a:pPr>
            <a:r>
              <a:rPr lang="de-DE" dirty="0" smtClean="0">
                <a:sym typeface="Symbol"/>
              </a:rPr>
              <a:t> </a:t>
            </a:r>
            <a:r>
              <a:rPr lang="de-DE" dirty="0" smtClean="0"/>
              <a:t> Schwerpunkte?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Progression?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in welchen Phasen Mutter-/FS?</a:t>
            </a:r>
          </a:p>
          <a:p>
            <a:pPr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wann welche Teilkompetenz?</a:t>
            </a:r>
          </a:p>
          <a:p>
            <a:pPr>
              <a:buNone/>
            </a:pPr>
            <a:r>
              <a:rPr lang="de-DE" dirty="0" smtClean="0"/>
              <a:t>-</a:t>
            </a:r>
            <a:r>
              <a:rPr lang="de-DE" b="1" dirty="0" smtClean="0"/>
              <a:t> Formen des Unterrichtens</a:t>
            </a:r>
            <a:r>
              <a:rPr lang="de-DE" dirty="0" smtClean="0"/>
              <a:t>: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Unterrichtsstil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Arbeitsformen: </a:t>
            </a:r>
            <a:r>
              <a:rPr lang="de-DE" dirty="0" err="1" smtClean="0"/>
              <a:t>initativ</a:t>
            </a:r>
            <a:r>
              <a:rPr lang="de-DE" dirty="0" smtClean="0"/>
              <a:t>/produktiv</a:t>
            </a:r>
          </a:p>
          <a:p>
            <a:pPr>
              <a:buNone/>
            </a:pPr>
            <a:r>
              <a:rPr lang="de-DE" dirty="0" smtClean="0"/>
              <a:t>	 </a:t>
            </a:r>
            <a:r>
              <a:rPr lang="de-DE" dirty="0" smtClean="0">
                <a:sym typeface="Symbol"/>
              </a:rPr>
              <a:t></a:t>
            </a:r>
            <a:r>
              <a:rPr lang="de-DE" dirty="0" smtClean="0"/>
              <a:t> Sozialformen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Schultütentext</a:t>
            </a:r>
            <a:endParaRPr lang="de-DE" dirty="0" smtClean="0"/>
          </a:p>
          <a:p>
            <a:r>
              <a:rPr lang="de-DE" dirty="0" smtClean="0"/>
              <a:t>Text aus der Perspektive der Schultüte an Sie und rekapitulieren Sie ihre </a:t>
            </a:r>
            <a:r>
              <a:rPr lang="de-DE" dirty="0" err="1" smtClean="0"/>
              <a:t>schulzeit</a:t>
            </a:r>
            <a:endParaRPr lang="de-DE" dirty="0" smtClean="0"/>
          </a:p>
          <a:p>
            <a:r>
              <a:rPr lang="de-DE" dirty="0" smtClean="0"/>
              <a:t>Brief an den „Hass oder Lieblingslehrer“</a:t>
            </a:r>
            <a:endParaRPr lang="de-DE" dirty="0"/>
          </a:p>
        </p:txBody>
      </p:sp>
      <p:pic>
        <p:nvPicPr>
          <p:cNvPr id="40962" name="Picture 2" descr="Bildergebnis für Schultü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143248"/>
            <a:ext cx="2333625" cy="3362326"/>
          </a:xfrm>
          <a:prstGeom prst="rect">
            <a:avLst/>
          </a:prstGeom>
          <a:noFill/>
        </p:spPr>
      </p:pic>
      <p:pic>
        <p:nvPicPr>
          <p:cNvPr id="40964" name="Picture 4" descr="Bildergebnis für kaf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141908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spc="-1" dirty="0" smtClean="0">
                <a:latin typeface="Arial"/>
              </a:rPr>
              <a:t>        Partnerinterview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Finden  sie einen Partner der die Karte hat, die zu ihrem Namen gehört (Vorname+ Nachname z.B. Karel + Gott) Was wissen  sie über die Person?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Führen sie ein Partnerinterview mit ihrem Partner. Stellen Sie im dabei folgende Frage: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Was ist deine früheste Kindheitserinnerung?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Was ist das lauteste Geräusch, dass du jemals gehört hast?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Wenn du jemand anders sein könntest wer würdest du sein? Welches Tier wärst du gerne?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Wenn du nur eine Sache auf eine einsame Insel mitnehmen könntest, welche Sache wäre es?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Wein oder  Bier? / Café oder Tee?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Stellen Sie anschließend ihren Partner im Plenum vor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5391570" y="0"/>
            <a:ext cx="3752430" cy="15001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pc="-1" dirty="0" smtClean="0">
                <a:latin typeface="Arial"/>
              </a:rPr>
              <a:t>Schneeballschlacht: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Schreiben Sie drei Dinge über sich auf einen weißen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Zerknüllen Sie den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Dann werfen wir alle auf Kommando die Zettel in eine Richtung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Versuchen Sie nun durch fragen herauszufinden, wer die Person ist, die die drei Dinge über sich auf den Zettel geschrieben hat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/>
        </p:blipFill>
        <p:spPr>
          <a:xfrm>
            <a:off x="5286380" y="0"/>
            <a:ext cx="3857620" cy="20002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verteilen unsere 3 Gegenstände blind im Raum.</a:t>
            </a:r>
          </a:p>
          <a:p>
            <a:r>
              <a:rPr lang="de-DE" dirty="0" smtClean="0"/>
              <a:t>Jetzt nimmt jeder/jede 3 Gegenstände und überlegt warum diese zu einer bestimmten Person passen könnten.</a:t>
            </a:r>
          </a:p>
          <a:p>
            <a:r>
              <a:rPr lang="de-DE" dirty="0" smtClean="0"/>
              <a:t>Jetzt nimmt jede Person ihre/seine Gegenstände und erklärt warum sie/er diese gewählt hat.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Kennen Sie weitere </a:t>
            </a:r>
            <a:r>
              <a:rPr lang="de-DE" dirty="0" err="1" smtClean="0"/>
              <a:t>Kennenlernspiele</a:t>
            </a:r>
            <a:r>
              <a:rPr lang="de-DE" dirty="0" smtClean="0"/>
              <a:t>/Aktivitäten die wir im Unterricht verwenden können?</a:t>
            </a:r>
            <a:endParaRPr lang="de-DE" dirty="0"/>
          </a:p>
        </p:txBody>
      </p:sp>
      <p:pic>
        <p:nvPicPr>
          <p:cNvPr id="3074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568962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Lehrberuf – Vorurteile?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7106" name="Picture 2" descr="Bildergebnis für wenn alles schläft und einer spricht nennt man dieses unterri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5439456" cy="407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02" name="Picture 2" descr="Bildergebnis für ich bin lehrer um zeit zu spa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5505465" cy="550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2226" name="Picture 2" descr="Bildergebnis für oh cool, du bist Lehr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3714776" cy="516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825</Words>
  <Application>Microsoft Office PowerPoint</Application>
  <PresentationFormat>Bildschirmpräsentation (4:3)</PresentationFormat>
  <Paragraphs>131</Paragraphs>
  <Slides>28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Hyperion</vt:lpstr>
      <vt:lpstr>Didaktik des Deutschen II  </vt:lpstr>
      <vt:lpstr>Kennenlernaktivität</vt:lpstr>
      <vt:lpstr>Kennenlernen </vt:lpstr>
      <vt:lpstr>Kennenlernen</vt:lpstr>
      <vt:lpstr>Kennenlernen</vt:lpstr>
      <vt:lpstr>Kennenlernen </vt:lpstr>
      <vt:lpstr>Der Lehrberuf – Vorurteile? </vt:lpstr>
      <vt:lpstr>Folie 8</vt:lpstr>
      <vt:lpstr>Folie 9</vt:lpstr>
      <vt:lpstr>Folie 10</vt:lpstr>
      <vt:lpstr>Folie 11</vt:lpstr>
      <vt:lpstr>Folie 12</vt:lpstr>
      <vt:lpstr>Lehrer_innen im Film</vt:lpstr>
      <vt:lpstr>Poster I</vt:lpstr>
      <vt:lpstr> Inhalte dieser Vorlesung </vt:lpstr>
      <vt:lpstr>Folie 16</vt:lpstr>
      <vt:lpstr>Folie 17</vt:lpstr>
      <vt:lpstr>Folie 18</vt:lpstr>
      <vt:lpstr>Leistungsnachweis</vt:lpstr>
      <vt:lpstr>Folie 20</vt:lpstr>
      <vt:lpstr>Was ist euch wichtig?</vt:lpstr>
      <vt:lpstr>Prinzipien</vt:lpstr>
      <vt:lpstr>Prinzipien eines Sprachenunterrichts</vt:lpstr>
      <vt:lpstr>Frage 1 Staatsexamen?</vt:lpstr>
      <vt:lpstr>Folie 25</vt:lpstr>
      <vt:lpstr>Folie 26</vt:lpstr>
      <vt:lpstr>Folie 27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13</cp:revision>
  <dcterms:created xsi:type="dcterms:W3CDTF">2017-09-18T16:32:58Z</dcterms:created>
  <dcterms:modified xsi:type="dcterms:W3CDTF">2018-10-04T19:02:37Z</dcterms:modified>
</cp:coreProperties>
</file>