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6" r:id="rId4"/>
    <p:sldId id="275" r:id="rId5"/>
    <p:sldId id="271" r:id="rId6"/>
    <p:sldId id="276" r:id="rId7"/>
    <p:sldId id="273" r:id="rId8"/>
    <p:sldId id="277" r:id="rId9"/>
    <p:sldId id="278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E0697-3269-4CC1-8AF3-2100F1D3F9A5}" type="datetimeFigureOut">
              <a:rPr lang="de-DE" smtClean="0"/>
              <a:t>22.11.2018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5DC66-BE25-44FE-A8CC-FD05268FB41A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5DC66-BE25-44FE-A8CC-FD05268FB41A}" type="slidenum">
              <a:rPr lang="de-DE" smtClean="0"/>
              <a:t>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E5B251-8DD6-4814-A1AB-784947513034}" type="datetimeFigureOut">
              <a:rPr lang="de-DE" smtClean="0"/>
              <a:pPr/>
              <a:t>22.11.2018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6F1234-A401-4A8F-AD1D-B895F757C3A8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NJI_01 </a:t>
            </a:r>
            <a:r>
              <a:rPr lang="de-DE" dirty="0" err="1" smtClean="0"/>
              <a:t>WiSe</a:t>
            </a:r>
            <a:r>
              <a:rPr lang="de-DE" dirty="0" smtClean="0"/>
              <a:t> 2018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Johannes Köck</a:t>
            </a:r>
          </a:p>
          <a:p>
            <a:r>
              <a:rPr lang="de-DE" dirty="0" smtClean="0"/>
              <a:t>22</a:t>
            </a:r>
            <a:r>
              <a:rPr lang="de-DE" dirty="0" smtClean="0"/>
              <a:t>. </a:t>
            </a:r>
            <a:r>
              <a:rPr lang="de-DE" dirty="0" smtClean="0"/>
              <a:t>11. 2018  </a:t>
            </a:r>
            <a:endParaRPr lang="de-DE" dirty="0"/>
          </a:p>
        </p:txBody>
      </p:sp>
      <p:pic>
        <p:nvPicPr>
          <p:cNvPr id="14338" name="Picture 2" descr="Bildergebnis für deutschunterric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95674"/>
            <a:ext cx="4838700" cy="3362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Heute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Wiederholung Redemittel letzte </a:t>
            </a:r>
            <a:r>
              <a:rPr lang="de-DE" dirty="0" smtClean="0"/>
              <a:t>Stunde und Erweiterung</a:t>
            </a:r>
            <a:endParaRPr lang="de-DE" dirty="0" smtClean="0"/>
          </a:p>
          <a:p>
            <a:r>
              <a:rPr lang="de-DE" dirty="0" smtClean="0"/>
              <a:t>Grammatik: </a:t>
            </a:r>
            <a:r>
              <a:rPr lang="de-DE" dirty="0" smtClean="0"/>
              <a:t>Wie/Als/Wenn (Hausaufgabe)</a:t>
            </a:r>
          </a:p>
          <a:p>
            <a:r>
              <a:rPr lang="de-DE" dirty="0" smtClean="0"/>
              <a:t>Hausaufgabe Haus besprechen</a:t>
            </a:r>
            <a:endParaRPr lang="de-DE" dirty="0" smtClean="0"/>
          </a:p>
          <a:p>
            <a:r>
              <a:rPr lang="de-DE" dirty="0" smtClean="0"/>
              <a:t>Kooperatives </a:t>
            </a:r>
            <a:r>
              <a:rPr lang="de-DE" dirty="0" smtClean="0"/>
              <a:t>Schreiben/Arbeiten:</a:t>
            </a:r>
            <a:endParaRPr lang="de-DE" dirty="0" smtClean="0"/>
          </a:p>
          <a:p>
            <a:r>
              <a:rPr lang="de-DE" dirty="0" smtClean="0"/>
              <a:t>Personen in ein Verhältnis zueinander setzen (Plakat)</a:t>
            </a:r>
          </a:p>
          <a:p>
            <a:r>
              <a:rPr lang="de-DE" dirty="0" smtClean="0"/>
              <a:t>Hausaufgabe „Beschreibung Haus</a:t>
            </a:r>
            <a:r>
              <a:rPr lang="de-DE" dirty="0" smtClean="0"/>
              <a:t>“ (Wie wohnt ihr?)</a:t>
            </a:r>
          </a:p>
          <a:p>
            <a:r>
              <a:rPr lang="de-DE" dirty="0" smtClean="0"/>
              <a:t>Sprechübung  Small Talk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 wollen wir leben?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Beschreibt kooperativ in einer Gruppe unser Dorf</a:t>
            </a:r>
          </a:p>
          <a:p>
            <a:r>
              <a:rPr lang="de-DE" dirty="0" smtClean="0"/>
              <a:t>(2 </a:t>
            </a:r>
            <a:r>
              <a:rPr lang="de-DE" dirty="0" err="1" smtClean="0"/>
              <a:t>Schreiber_innen</a:t>
            </a:r>
            <a:r>
              <a:rPr lang="de-DE" dirty="0" smtClean="0"/>
              <a:t> und 2 </a:t>
            </a:r>
            <a:r>
              <a:rPr lang="de-DE" dirty="0" err="1" smtClean="0"/>
              <a:t>Kooedinator_innen</a:t>
            </a:r>
            <a:r>
              <a:rPr lang="de-DE" dirty="0" smtClean="0"/>
              <a:t> wechseln sich ab , Rest schreibt) </a:t>
            </a:r>
          </a:p>
          <a:p>
            <a:r>
              <a:rPr lang="de-DE" dirty="0" smtClean="0"/>
              <a:t>Möglichst viele Details (NAME!!!)</a:t>
            </a:r>
            <a:endParaRPr lang="de-DE" dirty="0"/>
          </a:p>
        </p:txBody>
      </p:sp>
      <p:pic>
        <p:nvPicPr>
          <p:cNvPr id="50180" name="Picture 4" descr="Bildergebnis für dor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8351" y="3635384"/>
            <a:ext cx="3295649" cy="3222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SPRINGFIELD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Beschreiben sie auf einer Seite ihre Wohnung ihr Haus </a:t>
            </a:r>
          </a:p>
          <a:p>
            <a:r>
              <a:rPr lang="de-DE" dirty="0" smtClean="0"/>
              <a:t>(BIS MONTAG, diesmal wirklich</a:t>
            </a:r>
            <a:r>
              <a:rPr lang="de-DE" dirty="0" smtClean="0"/>
              <a:t>!!!)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Euer Haus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Verbessert in 2er oder 4er Teams eure Hausbeschreibungen</a:t>
            </a:r>
          </a:p>
          <a:p>
            <a:r>
              <a:rPr lang="de-DE" dirty="0" smtClean="0"/>
              <a:t>Und sendet sie mir nach der STUNDE!!!!!!!!!!!!!!!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Verhältnis der Personen zueinander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Welche der Personen findet ihr sympathisch, welche nicht? Warum???</a:t>
            </a:r>
          </a:p>
          <a:p>
            <a:r>
              <a:rPr lang="de-DE" dirty="0" smtClean="0"/>
              <a:t>Macht ein großes oder 11 kleine, individuelle Plakate</a:t>
            </a:r>
            <a:endParaRPr lang="de-DE" dirty="0"/>
          </a:p>
        </p:txBody>
      </p:sp>
      <p:pic>
        <p:nvPicPr>
          <p:cNvPr id="27654" name="Picture 6" descr="Bildergebnis für sympathie und antipath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495674"/>
            <a:ext cx="4810125" cy="3362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r>
              <a:rPr lang="de-DE" dirty="0" smtClean="0"/>
              <a:t>Themen:</a:t>
            </a:r>
          </a:p>
          <a:p>
            <a:r>
              <a:rPr lang="de-DE" dirty="0" smtClean="0"/>
              <a:t>Wetter, Befinden,</a:t>
            </a:r>
          </a:p>
          <a:p>
            <a:r>
              <a:rPr lang="de-DE" dirty="0" smtClean="0"/>
              <a:t>Familie, </a:t>
            </a:r>
            <a:r>
              <a:rPr lang="de-DE" dirty="0" err="1" smtClean="0"/>
              <a:t>Freunde,Etc</a:t>
            </a:r>
            <a:r>
              <a:rPr lang="de-DE" dirty="0" smtClean="0"/>
              <a:t>.</a:t>
            </a:r>
          </a:p>
          <a:p>
            <a:r>
              <a:rPr lang="de-DE" dirty="0" smtClean="0"/>
              <a:t>Verwenden Sie die</a:t>
            </a:r>
          </a:p>
          <a:p>
            <a:pPr>
              <a:buNone/>
            </a:pPr>
            <a:r>
              <a:rPr lang="de-DE" dirty="0" smtClean="0"/>
              <a:t>Kurzinterviews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Immer wenn die Musik ausgeht sprechen Sie mit einer anderen Person </a:t>
            </a:r>
          </a:p>
          <a:p>
            <a:pPr>
              <a:buNone/>
            </a:pP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</p:txBody>
      </p:sp>
      <p:sp>
        <p:nvSpPr>
          <p:cNvPr id="1026" name="AutoShape 2" descr="Bildergebnis für Small talk"/>
          <p:cNvSpPr>
            <a:spLocks noChangeAspect="1" noChangeArrowheads="1"/>
          </p:cNvSpPr>
          <p:nvPr/>
        </p:nvSpPr>
        <p:spPr bwMode="auto">
          <a:xfrm>
            <a:off x="155575" y="-1608138"/>
            <a:ext cx="5981700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8" name="AutoShape 4" descr="Bildergebnis für Small talk"/>
          <p:cNvSpPr>
            <a:spLocks noChangeAspect="1" noChangeArrowheads="1"/>
          </p:cNvSpPr>
          <p:nvPr/>
        </p:nvSpPr>
        <p:spPr bwMode="auto">
          <a:xfrm>
            <a:off x="155575" y="-1608138"/>
            <a:ext cx="5981700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0" name="AutoShape 6" descr="Bildergebnis für Small talk"/>
          <p:cNvSpPr>
            <a:spLocks noChangeAspect="1" noChangeArrowheads="1"/>
          </p:cNvSpPr>
          <p:nvPr/>
        </p:nvSpPr>
        <p:spPr bwMode="auto">
          <a:xfrm>
            <a:off x="155575" y="-1608138"/>
            <a:ext cx="5981700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32" name="Picture 8" descr="Bildergebnis für Small tal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2645" y="182540"/>
            <a:ext cx="5251355" cy="3246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Alle Arbeitsblätter zum Passiv machen!</a:t>
            </a:r>
          </a:p>
          <a:p>
            <a:r>
              <a:rPr lang="de-DE" dirty="0" smtClean="0"/>
              <a:t>Regeln Mail und formaler </a:t>
            </a:r>
            <a:r>
              <a:rPr lang="de-DE" smtClean="0"/>
              <a:t>Brief wiederholen!!!!!!!!!!!!!!!!!!!!!!!!!!!!!!!!!!!!!!!!!!!!!!!!!!!!!!!!!!!!!!!!!!!!!!!!!!!!!!!!!!!!!!!!!!!!!!!!!!!!!!!!!!!!!!!!!!!!!!!!!!!!!!!!!!!!!!</a:t>
            </a:r>
            <a:endParaRPr lang="de-D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183</Words>
  <Application>Microsoft Office PowerPoint</Application>
  <PresentationFormat>Bildschirmpräsentation (4:3)</PresentationFormat>
  <Paragraphs>40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Hyperion</vt:lpstr>
      <vt:lpstr>NJI_01 WiSe 2018</vt:lpstr>
      <vt:lpstr>Heute </vt:lpstr>
      <vt:lpstr>Wo wollen wir leben?</vt:lpstr>
      <vt:lpstr>SPRINGFIELD</vt:lpstr>
      <vt:lpstr>Hausaufgabe </vt:lpstr>
      <vt:lpstr>Euer Haus</vt:lpstr>
      <vt:lpstr>Verhältnis der Personen zueinander</vt:lpstr>
      <vt:lpstr>Folie 8</vt:lpstr>
      <vt:lpstr>Hausaufgabe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NJI_01 WiSe 2018</dc:title>
  <dc:creator>Packard Bell</dc:creator>
  <cp:lastModifiedBy>Packard Bell</cp:lastModifiedBy>
  <cp:revision>5</cp:revision>
  <dcterms:created xsi:type="dcterms:W3CDTF">2018-11-01T16:01:47Z</dcterms:created>
  <dcterms:modified xsi:type="dcterms:W3CDTF">2018-11-22T16:36:59Z</dcterms:modified>
</cp:coreProperties>
</file>