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69" r:id="rId4"/>
    <p:sldId id="268" r:id="rId5"/>
    <p:sldId id="270" r:id="rId6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64" y="-9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0ECB3-E741-4529-9E13-4C7ED3FF2B70}" type="datetimeFigureOut">
              <a:rPr lang="de-DE" smtClean="0"/>
              <a:pPr/>
              <a:t>18.10.2018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26D73-B7DC-4886-91B1-41CE202037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3912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0400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576000"/>
            <a:ext cx="7200000" cy="3338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4294967295"/>
          <p:cNvPicPr/>
          <p:nvPr/>
        </p:nvPicPr>
        <p:blipFill>
          <a:blip r:embed="rId14"/>
          <a:stretch/>
        </p:blipFill>
        <p:spPr>
          <a:xfrm>
            <a:off x="720" y="720"/>
            <a:ext cx="10079640" cy="75596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36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Seventh Outline Level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1400" b="0" strike="noStrike" spc="-1">
                <a:latin typeface="Arial"/>
              </a:rPr>
              <a:t>&lt;date/time&gt;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de-DE" sz="1400" b="0" strike="noStrike" spc="-1">
                <a:latin typeface="Arial"/>
              </a:rPr>
              <a:t>&lt;footer&gt;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C82AD3B-D937-4628-B1DB-763B09880CE4}" type="slidenum">
              <a:rPr lang="de-DE" sz="1400" b="0" strike="noStrike" spc="-1">
                <a:latin typeface="Arial"/>
              </a:rPr>
              <a:pPr algn="r"/>
              <a:t>‹Nr.›</a:t>
            </a:fld>
            <a:endParaRPr lang="de-DE" sz="14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 dirty="0">
                <a:latin typeface="Arial"/>
              </a:rPr>
              <a:t>Sprachübungen und Realien</a:t>
            </a:r>
          </a:p>
        </p:txBody>
      </p:sp>
      <p:sp>
        <p:nvSpPr>
          <p:cNvPr id="43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de-DE" sz="2800" b="1" dirty="0" smtClean="0"/>
              <a:t>FF: NJI_01</a:t>
            </a:r>
          </a:p>
          <a:p>
            <a:r>
              <a:rPr lang="de-DE" sz="2800" b="0" strike="noStrike" spc="-1" dirty="0" smtClean="0">
                <a:latin typeface="Arial"/>
              </a:rPr>
              <a:t>Wintersemester </a:t>
            </a:r>
            <a:r>
              <a:rPr lang="de-DE" sz="2800" b="0" strike="noStrike" spc="-1" dirty="0" smtClean="0">
                <a:latin typeface="Arial"/>
              </a:rPr>
              <a:t>2018/19</a:t>
            </a:r>
          </a:p>
          <a:p>
            <a:r>
              <a:rPr lang="de-DE" sz="2800" spc="-1" dirty="0" smtClean="0">
                <a:latin typeface="Arial"/>
              </a:rPr>
              <a:t>18. 10. 2018</a:t>
            </a:r>
            <a:endParaRPr lang="de-DE" sz="2800" b="0" strike="noStrike" spc="-1" dirty="0">
              <a:latin typeface="Arial"/>
            </a:endParaRPr>
          </a:p>
          <a:p>
            <a:r>
              <a:rPr lang="de-DE" sz="2800" b="0" strike="noStrike" spc="-1" dirty="0" smtClean="0">
                <a:latin typeface="Arial"/>
              </a:rPr>
              <a:t>Johannes </a:t>
            </a:r>
            <a:r>
              <a:rPr lang="de-DE" sz="2800" b="0" strike="noStrike" spc="-1" dirty="0" smtClean="0">
                <a:latin typeface="Arial"/>
              </a:rPr>
              <a:t>Köck </a:t>
            </a:r>
            <a:endParaRPr lang="de-DE" sz="2800" b="0" strike="noStrike" spc="-1" dirty="0">
              <a:latin typeface="Arial"/>
            </a:endParaRPr>
          </a:p>
        </p:txBody>
      </p:sp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4183056" y="4065589"/>
            <a:ext cx="5596580" cy="324952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>
                <a:latin typeface="+mj-lt"/>
              </a:rPr>
              <a:t>Tipps zum Lernen </a:t>
            </a:r>
            <a:endParaRPr lang="de-DE" sz="3600" dirty="0">
              <a:latin typeface="+mj-lt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1254098" y="2351077"/>
            <a:ext cx="7250956" cy="2857520"/>
          </a:xfrm>
        </p:spPr>
        <p:txBody>
          <a:bodyPr>
            <a:normAutofit/>
          </a:bodyPr>
          <a:lstStyle/>
          <a:p>
            <a:pPr>
              <a:buFont typeface="Symbol" pitchFamily="18" charset="2"/>
              <a:buChar char="-"/>
            </a:pPr>
            <a:r>
              <a:rPr lang="de-DE" sz="2400" dirty="0" smtClean="0">
                <a:latin typeface="+mn-lt"/>
              </a:rPr>
              <a:t> Überlegen Sie zu Zweit, wann , wo, wie Sie erfolgreich lernen und wann nicht?</a:t>
            </a:r>
          </a:p>
          <a:p>
            <a:pPr>
              <a:buFont typeface="Symbol" pitchFamily="18" charset="2"/>
              <a:buChar char="-"/>
            </a:pPr>
            <a:r>
              <a:rPr lang="de-DE" sz="2400" dirty="0">
                <a:latin typeface="+mn-lt"/>
              </a:rPr>
              <a:t> </a:t>
            </a:r>
            <a:r>
              <a:rPr lang="de-DE" sz="2400" dirty="0" smtClean="0">
                <a:latin typeface="+mn-lt"/>
              </a:rPr>
              <a:t>Erstellen Sie 5 Goldene Regeln und einen Plan, wie Sie im nächsten Semester lernen wollen und wie Sie sich verbessern wollen</a:t>
            </a:r>
          </a:p>
          <a:p>
            <a:pPr>
              <a:buFont typeface="Symbol" pitchFamily="18" charset="2"/>
              <a:buChar char="-"/>
            </a:pPr>
            <a:r>
              <a:rPr lang="de-DE" sz="2400" dirty="0" smtClean="0">
                <a:latin typeface="+mn-lt"/>
              </a:rPr>
              <a:t>Wann beginnen Sie für die Prüfungen zu lernen, sich vorzubereiten?</a:t>
            </a:r>
            <a:endParaRPr lang="de-DE" sz="2400" dirty="0">
              <a:latin typeface="+mn-lt"/>
            </a:endParaRPr>
          </a:p>
        </p:txBody>
      </p:sp>
      <p:sp>
        <p:nvSpPr>
          <p:cNvPr id="28674" name="AutoShape 2" descr="Bildergebnis für Goldene regeln"/>
          <p:cNvSpPr>
            <a:spLocks noChangeAspect="1" noChangeArrowheads="1"/>
          </p:cNvSpPr>
          <p:nvPr/>
        </p:nvSpPr>
        <p:spPr bwMode="auto">
          <a:xfrm>
            <a:off x="155575" y="-1608138"/>
            <a:ext cx="673417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8676" name="AutoShape 4" descr="Bildergebnis für Goldene regeln"/>
          <p:cNvSpPr>
            <a:spLocks noChangeAspect="1" noChangeArrowheads="1"/>
          </p:cNvSpPr>
          <p:nvPr/>
        </p:nvSpPr>
        <p:spPr bwMode="auto">
          <a:xfrm>
            <a:off x="155575" y="-1608138"/>
            <a:ext cx="6734175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8678" name="Picture 6" descr="Bildergebnis für Goldene regel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528" y="5708663"/>
            <a:ext cx="3233713" cy="1614570"/>
          </a:xfrm>
          <a:prstGeom prst="rect">
            <a:avLst/>
          </a:prstGeom>
          <a:noFill/>
        </p:spPr>
      </p:pic>
      <p:pic>
        <p:nvPicPr>
          <p:cNvPr id="28680" name="Picture 8" descr="http://syntace.my1.cc/cms07/upload/Golden-Rule-of-Present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13625" y="5565787"/>
            <a:ext cx="2667000" cy="1771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 smtClean="0"/>
              <a:t> Wer präsentiert heute?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Wiederholt die  wichtigen Punkte für eine gute Präsentation? Was sind Merkmale einer guten Präsentation?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Gebt ein Feedback. Überlegt euch vorher, auf welche Punkte ihr achten wollt</a:t>
            </a:r>
            <a:endParaRPr lang="de-DE" dirty="0"/>
          </a:p>
        </p:txBody>
      </p:sp>
      <p:pic>
        <p:nvPicPr>
          <p:cNvPr id="1026" name="Picture 2" descr="Bildergebnis für präsen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0312" y="3922713"/>
            <a:ext cx="4743450" cy="3362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Thema: E-Mail-Training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dirty="0" smtClean="0"/>
              <a:t> Vorbereitung: Arbeiten sie im Team (2 Personen) und wiederholen und besprechen Sie alle Tipps/Empfehlungen aus „E-Mail-Knigge“ und „E-Mail schreiben:18 Tipps“ (20 Minuten)</a:t>
            </a:r>
          </a:p>
          <a:p>
            <a:pPr>
              <a:buFont typeface="Wingdings" pitchFamily="2" charset="2"/>
              <a:buChar char="Ø"/>
            </a:pPr>
            <a:endParaRPr lang="de-DE" dirty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Nehmen Sie nun das Arbeitsblatt mit den gesammelten E-Mails und verbessern Sie diese (4 Personen, 30 Minuten Zeit)</a:t>
            </a:r>
          </a:p>
          <a:p>
            <a:pPr>
              <a:buFont typeface="Wingdings" pitchFamily="2" charset="2"/>
              <a:buChar char="Ø"/>
            </a:pPr>
            <a:endParaRPr lang="de-DE" dirty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Gemeinsame Besprechung (Arbeitsblatt)</a:t>
            </a:r>
          </a:p>
          <a:p>
            <a:pPr>
              <a:buFont typeface="Wingdings" pitchFamily="2" charset="2"/>
              <a:buChar char="Ø"/>
            </a:pPr>
            <a:endParaRPr lang="de-DE" dirty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Verbessern Sie kooperativ ihre E-Mail für diese Woche. Vor allem argumentativ! Gründe noch in das Seminar aufgenommen werden zu wollen. Vorschläge!!!!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Tag der Deutschen Einheit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 smtClean="0"/>
              <a:t>  Welche Assoziationen haben sie zu diesem Bild? Was zeigt es?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Warum wird am 3. Oktober in Deutschland gefeiert?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Recherchiert im Internet was „damals“ passiert ist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Hört jetzt den Song „Hurra“ von Die Ärzte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 smtClean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Was könnte er mit dem Thema zu tun haben?</a:t>
            </a:r>
          </a:p>
        </p:txBody>
      </p:sp>
      <p:pic>
        <p:nvPicPr>
          <p:cNvPr id="21506" name="Picture 2" descr="Bildergebnis für Deutsche Einhe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92712" y="3636961"/>
            <a:ext cx="3657696" cy="3576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249</Words>
  <Application>LibreOffice/5.4.1.2$MacOSX_X86_64 LibreOffice_project/ea7cb86e6eeb2bf3a5af73a8f7777ac570321527</Application>
  <PresentationFormat>Benutzerdefiniert</PresentationFormat>
  <Paragraphs>34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 Theme</vt:lpstr>
      <vt:lpstr>Folie 1</vt:lpstr>
      <vt:lpstr>Tipps zum Lernen </vt:lpstr>
      <vt:lpstr>Präsentation</vt:lpstr>
      <vt:lpstr>Thema: E-Mail-Training </vt:lpstr>
      <vt:lpstr>Tag der Deutschen Einheit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Packard Bell</cp:lastModifiedBy>
  <cp:revision>12</cp:revision>
  <dcterms:created xsi:type="dcterms:W3CDTF">2018-09-13T17:42:24Z</dcterms:created>
  <dcterms:modified xsi:type="dcterms:W3CDTF">2018-10-18T09:44:46Z</dcterms:modified>
  <dc:language>de-DE</dc:language>
</cp:coreProperties>
</file>