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32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5ABA-6008-4C04-AC0C-70FD6D726D46}" type="datetimeFigureOut">
              <a:rPr lang="cs-CZ" smtClean="0"/>
              <a:t>04.10.2018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A7BD-EF7E-461B-9AEC-AB79F6BCBA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337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5ABA-6008-4C04-AC0C-70FD6D726D46}" type="datetimeFigureOut">
              <a:rPr lang="cs-CZ" smtClean="0"/>
              <a:t>04.10.2018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A7BD-EF7E-461B-9AEC-AB79F6BCBA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971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5ABA-6008-4C04-AC0C-70FD6D726D46}" type="datetimeFigureOut">
              <a:rPr lang="cs-CZ" smtClean="0"/>
              <a:t>04.10.2018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A7BD-EF7E-461B-9AEC-AB79F6BCBA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113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5ABA-6008-4C04-AC0C-70FD6D726D46}" type="datetimeFigureOut">
              <a:rPr lang="cs-CZ" smtClean="0"/>
              <a:t>04.10.2018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A7BD-EF7E-461B-9AEC-AB79F6BCBA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89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5ABA-6008-4C04-AC0C-70FD6D726D46}" type="datetimeFigureOut">
              <a:rPr lang="cs-CZ" smtClean="0"/>
              <a:t>04.10.2018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A7BD-EF7E-461B-9AEC-AB79F6BCBA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285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5ABA-6008-4C04-AC0C-70FD6D726D46}" type="datetimeFigureOut">
              <a:rPr lang="cs-CZ" smtClean="0"/>
              <a:t>04.10.2018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A7BD-EF7E-461B-9AEC-AB79F6BCBA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66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5ABA-6008-4C04-AC0C-70FD6D726D46}" type="datetimeFigureOut">
              <a:rPr lang="cs-CZ" smtClean="0"/>
              <a:t>04.10.2018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A7BD-EF7E-461B-9AEC-AB79F6BCBA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2534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5ABA-6008-4C04-AC0C-70FD6D726D46}" type="datetimeFigureOut">
              <a:rPr lang="cs-CZ" smtClean="0"/>
              <a:t>04.10.2018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A7BD-EF7E-461B-9AEC-AB79F6BCBA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6157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5ABA-6008-4C04-AC0C-70FD6D726D46}" type="datetimeFigureOut">
              <a:rPr lang="cs-CZ" smtClean="0"/>
              <a:t>04.10.2018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A7BD-EF7E-461B-9AEC-AB79F6BCBA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7815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5ABA-6008-4C04-AC0C-70FD6D726D46}" type="datetimeFigureOut">
              <a:rPr lang="cs-CZ" smtClean="0"/>
              <a:t>04.10.2018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A7BD-EF7E-461B-9AEC-AB79F6BCBA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600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5ABA-6008-4C04-AC0C-70FD6D726D46}" type="datetimeFigureOut">
              <a:rPr lang="cs-CZ" smtClean="0"/>
              <a:t>04.10.2018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A7BD-EF7E-461B-9AEC-AB79F6BCBA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937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D5ABA-6008-4C04-AC0C-70FD6D726D46}" type="datetimeFigureOut">
              <a:rPr lang="cs-CZ" smtClean="0"/>
              <a:t>04.10.2018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FA7BD-EF7E-461B-9AEC-AB79F6BCBA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55767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jaGuXKF_JA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605575"/>
          </a:xfrm>
        </p:spPr>
        <p:txBody>
          <a:bodyPr>
            <a:normAutofit/>
          </a:bodyPr>
          <a:lstStyle/>
          <a:p>
            <a:r>
              <a:rPr lang="cs-CZ" sz="7200" b="1" dirty="0" err="1" smtClean="0"/>
              <a:t>Zweiteilige</a:t>
            </a:r>
            <a:r>
              <a:rPr lang="cs-CZ" sz="7200" b="1" dirty="0" smtClean="0"/>
              <a:t> </a:t>
            </a:r>
            <a:r>
              <a:rPr lang="cs-CZ" sz="7200" b="1" dirty="0" err="1" smtClean="0"/>
              <a:t>Konnektoren</a:t>
            </a:r>
            <a:endParaRPr lang="cs-CZ" sz="7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316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328" y="1119401"/>
            <a:ext cx="9934575" cy="3505200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120271" y="4925048"/>
            <a:ext cx="6449997" cy="1353204"/>
          </a:xfrm>
        </p:spPr>
        <p:txBody>
          <a:bodyPr>
            <a:noAutofit/>
          </a:bodyPr>
          <a:lstStyle/>
          <a:p>
            <a:pPr algn="just"/>
            <a:r>
              <a:rPr lang="cs-CZ" sz="4000" dirty="0" err="1">
                <a:latin typeface="Kristen ITC" panose="03050502040202030202" pitchFamily="66" charset="0"/>
              </a:rPr>
              <a:t>e</a:t>
            </a:r>
            <a:r>
              <a:rPr lang="cs-CZ" sz="4000" dirty="0" err="1" smtClean="0">
                <a:latin typeface="Kristen ITC" panose="03050502040202030202" pitchFamily="66" charset="0"/>
              </a:rPr>
              <a:t>inerseits</a:t>
            </a:r>
            <a:r>
              <a:rPr lang="cs-CZ" sz="4000" dirty="0" smtClean="0">
                <a:latin typeface="Kristen ITC" panose="03050502040202030202" pitchFamily="66" charset="0"/>
              </a:rPr>
              <a:t> … </a:t>
            </a:r>
            <a:r>
              <a:rPr lang="cs-CZ" sz="4000" dirty="0" err="1" smtClean="0">
                <a:latin typeface="Kristen ITC" panose="03050502040202030202" pitchFamily="66" charset="0"/>
              </a:rPr>
              <a:t>andererseits</a:t>
            </a:r>
            <a:endParaRPr lang="cs-CZ" sz="4000" dirty="0"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72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65402" y="2310140"/>
            <a:ext cx="9144000" cy="2387600"/>
          </a:xfrm>
        </p:spPr>
        <p:txBody>
          <a:bodyPr>
            <a:noAutofit/>
          </a:bodyPr>
          <a:lstStyle/>
          <a:p>
            <a:r>
              <a:rPr lang="cs-CZ" sz="4000" dirty="0" smtClean="0"/>
              <a:t>Positive </a:t>
            </a:r>
            <a:r>
              <a:rPr lang="cs-CZ" sz="4000" dirty="0" err="1" smtClean="0"/>
              <a:t>Aufzählung</a:t>
            </a:r>
            <a:r>
              <a:rPr lang="cs-CZ" sz="4000" dirty="0" smtClean="0"/>
              <a:t> (</a:t>
            </a:r>
            <a:r>
              <a:rPr lang="cs-CZ" sz="4000" dirty="0" err="1" smtClean="0"/>
              <a:t>Oh</a:t>
            </a:r>
            <a:r>
              <a:rPr lang="cs-CZ" sz="4000" dirty="0" smtClean="0"/>
              <a:t> YES!!!) </a:t>
            </a:r>
            <a:r>
              <a:rPr lang="cs-CZ" sz="4000" dirty="0" smtClean="0">
                <a:sym typeface="Wingdings" panose="05000000000000000000" pitchFamily="2" charset="2"/>
              </a:rPr>
              <a:t> 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negative </a:t>
            </a:r>
            <a:r>
              <a:rPr lang="cs-CZ" sz="4000" dirty="0" err="1" smtClean="0"/>
              <a:t>Aufzählung</a:t>
            </a:r>
            <a:r>
              <a:rPr lang="cs-CZ" sz="4000" dirty="0" smtClean="0"/>
              <a:t> (No! No! No!) </a:t>
            </a:r>
            <a:r>
              <a:rPr lang="cs-CZ" sz="4000" dirty="0" smtClean="0">
                <a:sym typeface="Wingdings" panose="05000000000000000000" pitchFamily="2" charset="2"/>
              </a:rPr>
              <a:t>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err="1" smtClean="0"/>
              <a:t>Alternative</a:t>
            </a:r>
            <a:r>
              <a:rPr lang="cs-CZ" sz="4000" dirty="0" smtClean="0"/>
              <a:t> (</a:t>
            </a:r>
            <a:r>
              <a:rPr lang="cs-CZ" sz="4000" dirty="0" err="1" smtClean="0"/>
              <a:t>Cool</a:t>
            </a:r>
            <a:r>
              <a:rPr lang="cs-CZ" sz="4000" dirty="0" smtClean="0"/>
              <a:t>! </a:t>
            </a:r>
            <a:r>
              <a:rPr lang="cs-CZ" sz="4000" dirty="0" err="1" smtClean="0"/>
              <a:t>Varianten</a:t>
            </a:r>
            <a:r>
              <a:rPr lang="cs-CZ" sz="4000" dirty="0" smtClean="0"/>
              <a:t>!)</a:t>
            </a:r>
            <a:br>
              <a:rPr lang="cs-CZ" sz="4000" dirty="0" smtClean="0"/>
            </a:br>
            <a:r>
              <a:rPr lang="cs-CZ" sz="4000" dirty="0" err="1" smtClean="0"/>
              <a:t>Gegesatz</a:t>
            </a:r>
            <a:r>
              <a:rPr lang="cs-CZ" sz="4000" dirty="0" smtClean="0"/>
              <a:t> / </a:t>
            </a:r>
            <a:r>
              <a:rPr lang="cs-CZ" sz="4000" dirty="0" err="1" smtClean="0"/>
              <a:t>Einschränkung</a:t>
            </a:r>
            <a:r>
              <a:rPr lang="cs-CZ" sz="4000" dirty="0" smtClean="0"/>
              <a:t> (</a:t>
            </a:r>
            <a:r>
              <a:rPr lang="cs-CZ" sz="4000" dirty="0" err="1" smtClean="0"/>
              <a:t>Hmmm</a:t>
            </a:r>
            <a:r>
              <a:rPr lang="cs-CZ" sz="4000" dirty="0" smtClean="0"/>
              <a:t>…Ach/</a:t>
            </a:r>
            <a:r>
              <a:rPr lang="cs-CZ" sz="4000" dirty="0" err="1" smtClean="0"/>
              <a:t>Jupi</a:t>
            </a:r>
            <a:r>
              <a:rPr lang="cs-CZ" sz="4000" dirty="0"/>
              <a:t>!</a:t>
            </a:r>
            <a:r>
              <a:rPr lang="cs-CZ" sz="4000" dirty="0" smtClean="0"/>
              <a:t>)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571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1" dirty="0"/>
              <a:t>Positive Aufzählung </a:t>
            </a:r>
            <a:r>
              <a:rPr lang="de-DE" dirty="0"/>
              <a:t/>
            </a:r>
            <a:br>
              <a:rPr lang="de-DE" dirty="0"/>
            </a:br>
            <a:endParaRPr lang="cs-CZ" dirty="0"/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30" r="14230"/>
          <a:stretch>
            <a:fillRect/>
          </a:stretch>
        </p:blipFill>
        <p:spPr>
          <a:xfrm>
            <a:off x="5211468" y="977999"/>
            <a:ext cx="3274195" cy="2585334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de-DE" sz="2800" dirty="0" smtClean="0"/>
              <a:t>Wir </a:t>
            </a:r>
            <a:r>
              <a:rPr lang="de-DE" sz="2800" dirty="0"/>
              <a:t>haben uns </a:t>
            </a:r>
            <a:r>
              <a:rPr lang="de-DE" sz="2800" b="1" u="sng" dirty="0"/>
              <a:t>nicht nur</a:t>
            </a:r>
            <a:r>
              <a:rPr lang="de-DE" sz="2800" u="sng" dirty="0"/>
              <a:t> </a:t>
            </a:r>
            <a:r>
              <a:rPr lang="de-DE" sz="2800" dirty="0"/>
              <a:t>regelmäßig getroffen, </a:t>
            </a:r>
            <a:r>
              <a:rPr lang="de-DE" sz="2800" b="1" u="sng" dirty="0"/>
              <a:t>sondern</a:t>
            </a:r>
            <a:r>
              <a:rPr lang="de-DE" sz="2800" dirty="0"/>
              <a:t> (wir haben)</a:t>
            </a:r>
            <a:r>
              <a:rPr lang="de-DE" sz="2800" b="1" dirty="0"/>
              <a:t> </a:t>
            </a:r>
            <a:r>
              <a:rPr lang="de-DE" sz="2800" b="1" u="sng" dirty="0"/>
              <a:t>auch</a:t>
            </a:r>
            <a:r>
              <a:rPr lang="de-DE" sz="2800" dirty="0"/>
              <a:t> sehr oft telefoniert</a:t>
            </a:r>
            <a:r>
              <a:rPr lang="de-DE" sz="2800" dirty="0" smtClean="0"/>
              <a:t>.</a:t>
            </a:r>
            <a:endParaRPr lang="cs-CZ" sz="2800" dirty="0" smtClean="0"/>
          </a:p>
          <a:p>
            <a:pPr fontAlgn="base"/>
            <a:endParaRPr lang="cs-CZ" sz="2800" dirty="0"/>
          </a:p>
          <a:p>
            <a:pPr algn="ctr" fontAlgn="base"/>
            <a:r>
              <a:rPr lang="cs-CZ" sz="2800" dirty="0" smtClean="0">
                <a:sym typeface="Wingdings" panose="05000000000000000000" pitchFamily="2" charset="2"/>
              </a:rPr>
              <a:t></a:t>
            </a:r>
            <a:endParaRPr lang="cs-CZ" sz="2800" dirty="0" smtClean="0"/>
          </a:p>
          <a:p>
            <a:pPr fontAlgn="base"/>
            <a:endParaRPr lang="de-DE" sz="2800" dirty="0"/>
          </a:p>
          <a:p>
            <a:pPr fontAlgn="base"/>
            <a:r>
              <a:rPr lang="de-DE" sz="2800" dirty="0"/>
              <a:t>Er liest </a:t>
            </a:r>
            <a:r>
              <a:rPr lang="de-DE" sz="2800" b="1" u="sng" dirty="0"/>
              <a:t>sowohl</a:t>
            </a:r>
            <a:r>
              <a:rPr lang="de-DE" sz="2800" dirty="0"/>
              <a:t> klassische Literatur </a:t>
            </a:r>
            <a:r>
              <a:rPr lang="de-DE" sz="2800" b="1" u="sng" dirty="0"/>
              <a:t>als auch</a:t>
            </a:r>
            <a:r>
              <a:rPr lang="de-DE" sz="2800" u="sng" dirty="0"/>
              <a:t> </a:t>
            </a:r>
            <a:r>
              <a:rPr lang="de-DE" sz="2800" dirty="0"/>
              <a:t>moderne (Literatur).</a:t>
            </a:r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9808" y="3665013"/>
            <a:ext cx="3810000" cy="267652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302" y="3170507"/>
            <a:ext cx="989012" cy="989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42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de-DE" b="1" i="1" dirty="0"/>
              <a:t>Negative Aufzählung</a:t>
            </a:r>
            <a:r>
              <a:rPr lang="de-DE" dirty="0"/>
              <a:t>:</a:t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endParaRPr lang="cs-CZ" dirty="0"/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1" r="7811"/>
          <a:stretch>
            <a:fillRect/>
          </a:stretch>
        </p:blipFill>
        <p:spPr>
          <a:xfrm>
            <a:off x="5075690" y="3173362"/>
            <a:ext cx="3214502" cy="2538200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de-DE" sz="3600" dirty="0"/>
              <a:t>Das Haus ist </a:t>
            </a:r>
            <a:r>
              <a:rPr lang="de-DE" sz="3600" b="1" u="sng" dirty="0"/>
              <a:t>weder</a:t>
            </a:r>
            <a:r>
              <a:rPr lang="de-DE" sz="3600" dirty="0"/>
              <a:t> groß </a:t>
            </a:r>
            <a:r>
              <a:rPr lang="de-DE" sz="3600" b="1" u="sng" dirty="0"/>
              <a:t>noch</a:t>
            </a:r>
            <a:r>
              <a:rPr lang="de-DE" sz="3600" dirty="0"/>
              <a:t> </a:t>
            </a:r>
            <a:r>
              <a:rPr lang="de-DE" sz="3600" dirty="0" smtClean="0"/>
              <a:t>schön.</a:t>
            </a:r>
            <a:endParaRPr lang="cs-CZ" sz="3600" dirty="0" smtClean="0"/>
          </a:p>
          <a:p>
            <a:endParaRPr lang="cs-CZ" sz="3600" dirty="0"/>
          </a:p>
          <a:p>
            <a:pPr algn="ctr"/>
            <a:r>
              <a:rPr lang="cs-CZ" sz="3600" dirty="0" smtClean="0">
                <a:sym typeface="Wingdings" panose="05000000000000000000" pitchFamily="2" charset="2"/>
              </a:rPr>
              <a:t></a:t>
            </a:r>
            <a:endParaRPr lang="cs-CZ" sz="36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3857" y="2441541"/>
            <a:ext cx="2634485" cy="327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15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975674"/>
          </a:xfrm>
        </p:spPr>
        <p:txBody>
          <a:bodyPr/>
          <a:lstStyle/>
          <a:p>
            <a:r>
              <a:rPr lang="cs-CZ" i="1" dirty="0" err="1" smtClean="0"/>
              <a:t>Alternative</a:t>
            </a:r>
            <a:endParaRPr lang="cs-CZ" i="1" dirty="0"/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5" r="7785"/>
          <a:stretch>
            <a:fillRect/>
          </a:stretch>
        </p:blipFill>
        <p:spPr>
          <a:xfrm>
            <a:off x="5588540" y="943842"/>
            <a:ext cx="2820529" cy="2227115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de-DE" sz="4000" b="1" u="sng" dirty="0"/>
              <a:t>Entweder</a:t>
            </a:r>
            <a:r>
              <a:rPr lang="de-DE" sz="4000" dirty="0"/>
              <a:t> gehen wir heute Abend ins Kino </a:t>
            </a:r>
            <a:r>
              <a:rPr lang="de-DE" sz="4000" b="1" u="sng" dirty="0"/>
              <a:t>oder</a:t>
            </a:r>
            <a:r>
              <a:rPr lang="de-DE" sz="4000" dirty="0"/>
              <a:t> wir treffen uns Zuhause</a:t>
            </a:r>
            <a:r>
              <a:rPr lang="de-DE" sz="4000" dirty="0" smtClean="0"/>
              <a:t>.</a:t>
            </a:r>
            <a:endParaRPr lang="cs-CZ" sz="4000" dirty="0" smtClean="0"/>
          </a:p>
          <a:p>
            <a:pPr algn="ctr"/>
            <a:endParaRPr lang="cs-CZ" sz="4000" dirty="0" smtClean="0"/>
          </a:p>
          <a:p>
            <a:pPr algn="ctr"/>
            <a:r>
              <a:rPr lang="cs-CZ" sz="4000" dirty="0" smtClean="0">
                <a:solidFill>
                  <a:srgbClr val="FF0000"/>
                </a:solidFill>
              </a:rPr>
              <a:t>A versus B</a:t>
            </a:r>
            <a:endParaRPr lang="cs-CZ" sz="4000" dirty="0">
              <a:solidFill>
                <a:srgbClr val="FF00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719" y="3425481"/>
            <a:ext cx="4073364" cy="2698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63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de-DE" b="1" i="1" dirty="0" smtClean="0"/>
              <a:t>Gegensatz</a:t>
            </a:r>
            <a:r>
              <a:rPr lang="cs-CZ" b="1" i="1" dirty="0" smtClean="0"/>
              <a:t> + </a:t>
            </a:r>
            <a:r>
              <a:rPr lang="cs-CZ" b="1" i="1" dirty="0" err="1" smtClean="0"/>
              <a:t>Einschränkung</a:t>
            </a:r>
            <a:r>
              <a:rPr lang="de-DE" dirty="0"/>
              <a:t/>
            </a:r>
            <a:br>
              <a:rPr lang="de-DE" dirty="0"/>
            </a:b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sz="2800" b="1" u="sng" dirty="0" err="1" smtClean="0"/>
              <a:t>Einerseits</a:t>
            </a:r>
            <a:r>
              <a:rPr lang="cs-CZ" sz="2800" dirty="0" smtClean="0"/>
              <a:t> </a:t>
            </a:r>
            <a:r>
              <a:rPr lang="cs-CZ" sz="2800" dirty="0" err="1" smtClean="0"/>
              <a:t>würde</a:t>
            </a:r>
            <a:r>
              <a:rPr lang="cs-CZ" sz="2800" dirty="0" smtClean="0"/>
              <a:t> 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ihn</a:t>
            </a:r>
            <a:r>
              <a:rPr lang="cs-CZ" sz="2800" dirty="0" smtClean="0"/>
              <a:t> </a:t>
            </a:r>
            <a:r>
              <a:rPr lang="cs-CZ" sz="2800" dirty="0" err="1" smtClean="0"/>
              <a:t>gern</a:t>
            </a:r>
            <a:r>
              <a:rPr lang="cs-CZ" sz="2800" dirty="0" smtClean="0"/>
              <a:t> </a:t>
            </a:r>
            <a:r>
              <a:rPr lang="cs-CZ" sz="2800" dirty="0" err="1" smtClean="0"/>
              <a:t>treffen</a:t>
            </a:r>
            <a:r>
              <a:rPr lang="cs-CZ" sz="2800" dirty="0" smtClean="0"/>
              <a:t>, </a:t>
            </a:r>
            <a:r>
              <a:rPr lang="cs-CZ" sz="2800" b="1" u="sng" dirty="0" err="1" smtClean="0"/>
              <a:t>andererseits</a:t>
            </a:r>
            <a:r>
              <a:rPr lang="cs-CZ" sz="2800" dirty="0" smtClean="0"/>
              <a:t> </a:t>
            </a:r>
            <a:r>
              <a:rPr lang="cs-CZ" sz="2800" dirty="0" err="1" smtClean="0"/>
              <a:t>bringt</a:t>
            </a:r>
            <a:r>
              <a:rPr lang="cs-CZ" sz="2800" dirty="0" smtClean="0"/>
              <a:t> </a:t>
            </a:r>
            <a:r>
              <a:rPr lang="cs-CZ" sz="2800" dirty="0" err="1" smtClean="0"/>
              <a:t>das</a:t>
            </a:r>
            <a:r>
              <a:rPr lang="cs-CZ" sz="2800" dirty="0" smtClean="0"/>
              <a:t> </a:t>
            </a:r>
            <a:r>
              <a:rPr lang="cs-CZ" sz="2800" dirty="0" err="1" smtClean="0"/>
              <a:t>nichts</a:t>
            </a:r>
            <a:r>
              <a:rPr lang="cs-CZ" sz="2800" dirty="0" smtClean="0"/>
              <a:t>.</a:t>
            </a:r>
          </a:p>
          <a:p>
            <a:endParaRPr lang="cs-CZ" sz="2800" dirty="0"/>
          </a:p>
          <a:p>
            <a:r>
              <a:rPr lang="cs-CZ" sz="2800" dirty="0" err="1" smtClean="0"/>
              <a:t>Wir</a:t>
            </a:r>
            <a:r>
              <a:rPr lang="cs-CZ" sz="2800" dirty="0" smtClean="0"/>
              <a:t> </a:t>
            </a:r>
            <a:r>
              <a:rPr lang="cs-CZ" sz="2800" dirty="0" err="1" smtClean="0"/>
              <a:t>sehen</a:t>
            </a:r>
            <a:r>
              <a:rPr lang="cs-CZ" sz="2800" dirty="0" smtClean="0"/>
              <a:t> </a:t>
            </a:r>
            <a:r>
              <a:rPr lang="cs-CZ" sz="2800" dirty="0" err="1" smtClean="0"/>
              <a:t>uns</a:t>
            </a:r>
            <a:r>
              <a:rPr lang="cs-CZ" sz="2800" dirty="0" smtClean="0"/>
              <a:t> </a:t>
            </a:r>
            <a:r>
              <a:rPr lang="cs-CZ" sz="2800" b="1" u="sng" dirty="0" err="1" smtClean="0"/>
              <a:t>zwar</a:t>
            </a:r>
            <a:r>
              <a:rPr lang="cs-CZ" sz="2800" dirty="0" smtClean="0"/>
              <a:t> </a:t>
            </a:r>
            <a:r>
              <a:rPr lang="cs-CZ" sz="2800" dirty="0" err="1" smtClean="0"/>
              <a:t>nicht</a:t>
            </a:r>
            <a:r>
              <a:rPr lang="cs-CZ" sz="2800" dirty="0" smtClean="0"/>
              <a:t> so </a:t>
            </a:r>
            <a:r>
              <a:rPr lang="cs-CZ" sz="2800" dirty="0" err="1" smtClean="0"/>
              <a:t>oft</a:t>
            </a:r>
            <a:r>
              <a:rPr lang="cs-CZ" sz="2800" dirty="0" smtClean="0"/>
              <a:t>, </a:t>
            </a:r>
            <a:r>
              <a:rPr lang="cs-CZ" sz="2800" b="1" u="sng" dirty="0" err="1" smtClean="0"/>
              <a:t>aber</a:t>
            </a:r>
            <a:r>
              <a:rPr lang="cs-CZ" sz="2800" dirty="0" smtClean="0"/>
              <a:t> </a:t>
            </a:r>
            <a:r>
              <a:rPr lang="cs-CZ" sz="2800" dirty="0" err="1" smtClean="0"/>
              <a:t>wir</a:t>
            </a:r>
            <a:r>
              <a:rPr lang="cs-CZ" sz="2800" dirty="0" smtClean="0"/>
              <a:t> </a:t>
            </a:r>
            <a:r>
              <a:rPr lang="cs-CZ" sz="2800" dirty="0" err="1" smtClean="0"/>
              <a:t>bleiben</a:t>
            </a:r>
            <a:r>
              <a:rPr lang="cs-CZ" sz="2800" dirty="0" smtClean="0"/>
              <a:t> </a:t>
            </a:r>
            <a:r>
              <a:rPr lang="cs-CZ" sz="2800" dirty="0" err="1" smtClean="0"/>
              <a:t>Freunde</a:t>
            </a:r>
            <a:r>
              <a:rPr lang="cs-CZ" sz="2800" dirty="0" smtClean="0"/>
              <a:t>.</a:t>
            </a:r>
          </a:p>
          <a:p>
            <a:r>
              <a:rPr lang="de-DE" dirty="0"/>
              <a:t/>
            </a:r>
            <a:br>
              <a:rPr lang="de-DE" dirty="0"/>
            </a:br>
            <a:endParaRPr lang="cs-CZ" dirty="0"/>
          </a:p>
        </p:txBody>
      </p:sp>
      <p:pic>
        <p:nvPicPr>
          <p:cNvPr id="8" name="Zástupný symbol pro obrázek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r="7951"/>
          <a:stretch>
            <a:fillRect/>
          </a:stretch>
        </p:blipFill>
        <p:spPr>
          <a:xfrm>
            <a:off x="6484087" y="1632603"/>
            <a:ext cx="3970239" cy="3134937"/>
          </a:xfrm>
        </p:spPr>
      </p:pic>
    </p:spTree>
    <p:extLst>
      <p:ext uri="{BB962C8B-B14F-4D97-AF65-F5344CB8AC3E}">
        <p14:creationId xmlns:p14="http://schemas.microsoft.com/office/powerpoint/2010/main" val="371344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TIP </a:t>
            </a:r>
            <a:r>
              <a:rPr lang="cs-CZ" dirty="0" err="1" smtClean="0"/>
              <a:t>fürs</a:t>
            </a:r>
            <a:r>
              <a:rPr lang="cs-CZ" dirty="0" smtClean="0"/>
              <a:t> </a:t>
            </a:r>
            <a:r>
              <a:rPr lang="cs-CZ" dirty="0" err="1" smtClean="0"/>
              <a:t>Zuhause</a:t>
            </a:r>
            <a:r>
              <a:rPr lang="cs-CZ" dirty="0" smtClean="0"/>
              <a:t>!</a:t>
            </a:r>
            <a:br>
              <a:rPr lang="cs-CZ" dirty="0" smtClean="0"/>
            </a:br>
            <a:r>
              <a:rPr lang="cs-CZ" dirty="0" err="1" smtClean="0"/>
              <a:t>Deutsch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Martin </a:t>
            </a:r>
            <a:r>
              <a:rPr lang="cs-CZ" dirty="0" smtClean="0">
                <a:sym typeface="Wingdings" panose="05000000000000000000" pitchFamily="2" charset="2"/>
              </a:rPr>
              <a:t>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www.youtube.com/watch?v=ljaGuXKF_JA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648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262" y="1508289"/>
            <a:ext cx="7829543" cy="3629319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729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108</Words>
  <Application>Microsoft Office PowerPoint</Application>
  <PresentationFormat>Širokoúhlá obrazovka</PresentationFormat>
  <Paragraphs>24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Kristen ITC</vt:lpstr>
      <vt:lpstr>Wingdings</vt:lpstr>
      <vt:lpstr>Office Theme</vt:lpstr>
      <vt:lpstr>Zweiteilige Konnektoren</vt:lpstr>
      <vt:lpstr>Prezentace aplikace PowerPoint</vt:lpstr>
      <vt:lpstr>Positive Aufzählung (Oh YES!!!)   negative Aufzählung (No! No! No!)  Alternative (Cool! Varianten!) Gegesatz / Einschränkung (Hmmm…Ach/Jupi!)</vt:lpstr>
      <vt:lpstr>Positive Aufzählung  </vt:lpstr>
      <vt:lpstr>Negative Aufzählung:  </vt:lpstr>
      <vt:lpstr>Alternative</vt:lpstr>
      <vt:lpstr>Gegensatz + Einschränkung </vt:lpstr>
      <vt:lpstr>TIP fürs Zuhause! Deutsch mit Martin  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Zweiteilige Konnektoren</dc:title>
  <dc:creator>Martina Trombiková</dc:creator>
  <cp:lastModifiedBy>Martina Trombiková</cp:lastModifiedBy>
  <cp:revision>6</cp:revision>
  <dcterms:created xsi:type="dcterms:W3CDTF">2018-10-04T16:26:20Z</dcterms:created>
  <dcterms:modified xsi:type="dcterms:W3CDTF">2018-10-04T17:08:29Z</dcterms:modified>
</cp:coreProperties>
</file>