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0" r:id="rId3"/>
    <p:sldId id="346" r:id="rId4"/>
    <p:sldId id="343" r:id="rId5"/>
    <p:sldId id="340" r:id="rId6"/>
    <p:sldId id="34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97" autoAdjust="0"/>
    <p:restoredTop sz="85663" autoAdjust="0"/>
  </p:normalViewPr>
  <p:slideViewPr>
    <p:cSldViewPr>
      <p:cViewPr varScale="1">
        <p:scale>
          <a:sx n="58" d="100"/>
          <a:sy n="58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F4B20-7DA4-4EEB-B12A-2A776CE52430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FCE34-F631-4A2A-B1C9-1C7506A6C0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FCE34-F631-4A2A-B1C9-1C7506A6C042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06.12.2018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eck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BOJoR96DYq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428760"/>
          </a:xfrm>
        </p:spPr>
        <p:txBody>
          <a:bodyPr>
            <a:noAutofit/>
          </a:bodyPr>
          <a:lstStyle/>
          <a:p>
            <a:r>
              <a:rPr lang="de-DE" sz="3200" dirty="0" smtClean="0"/>
              <a:t>Sprachpraktische Übungen Zweites Semester </a:t>
            </a:r>
            <a:br>
              <a:rPr lang="de-DE" sz="3200" dirty="0" smtClean="0"/>
            </a:b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3429000"/>
            <a:ext cx="7854696" cy="2428892"/>
          </a:xfrm>
        </p:spPr>
        <p:txBody>
          <a:bodyPr>
            <a:normAutofit fontScale="62500" lnSpcReduction="2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Johannes Köck </a:t>
            </a:r>
            <a:br>
              <a:rPr lang="de-DE" dirty="0" smtClean="0"/>
            </a:br>
            <a:r>
              <a:rPr lang="de-DE" dirty="0" smtClean="0">
                <a:hlinkClick r:id="rId3"/>
              </a:rPr>
              <a:t>koeck@mail.muni.cz</a:t>
            </a:r>
            <a:endParaRPr lang="de-DE" dirty="0" smtClean="0"/>
          </a:p>
          <a:p>
            <a:r>
              <a:rPr lang="de-DE" dirty="0" smtClean="0"/>
              <a:t>6.12. 2018</a:t>
            </a:r>
          </a:p>
          <a:p>
            <a:r>
              <a:rPr lang="de-DE" dirty="0" smtClean="0"/>
              <a:t>Wintersemester  2018 </a:t>
            </a:r>
          </a:p>
          <a:p>
            <a:r>
              <a:rPr lang="de-DE" dirty="0" smtClean="0"/>
              <a:t> 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  <p:sp>
        <p:nvSpPr>
          <p:cNvPr id="16386" name="AutoShape 2" descr="Bildergebnis für landschaft österreich"/>
          <p:cNvSpPr>
            <a:spLocks noChangeAspect="1" noChangeArrowheads="1"/>
          </p:cNvSpPr>
          <p:nvPr/>
        </p:nvSpPr>
        <p:spPr bwMode="auto">
          <a:xfrm>
            <a:off x="155575" y="-1608138"/>
            <a:ext cx="5067300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388" name="AutoShape 4" descr="Bildergebnis für landschaft österreich"/>
          <p:cNvSpPr>
            <a:spLocks noChangeAspect="1" noChangeArrowheads="1"/>
          </p:cNvSpPr>
          <p:nvPr/>
        </p:nvSpPr>
        <p:spPr bwMode="auto">
          <a:xfrm>
            <a:off x="155575" y="-1608138"/>
            <a:ext cx="5067300" cy="3362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66" name="AutoShape 2" descr="Bildergebnis für Dresdner Eierschec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68" name="AutoShape 4" descr="Bildergebnis für Dresdner Eierschec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" name="Picture 2" descr="Bildergebnis für Weihnacht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95674"/>
            <a:ext cx="5972175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Heute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Nikolaus</a:t>
            </a:r>
          </a:p>
          <a:p>
            <a:r>
              <a:rPr lang="de-DE" dirty="0" smtClean="0"/>
              <a:t>Hausaufgabe besprechen</a:t>
            </a:r>
          </a:p>
          <a:p>
            <a:r>
              <a:rPr lang="de-DE" dirty="0" smtClean="0"/>
              <a:t>Prüfung (besprechen)</a:t>
            </a:r>
          </a:p>
          <a:p>
            <a:r>
              <a:rPr lang="de-DE" dirty="0" smtClean="0"/>
              <a:t>Bewerbungsschreiben, Motivationsschreiben (Bsp.)</a:t>
            </a:r>
          </a:p>
          <a:p>
            <a:r>
              <a:rPr lang="de-DE" dirty="0" smtClean="0"/>
              <a:t>Präsentation</a:t>
            </a:r>
          </a:p>
          <a:p>
            <a:r>
              <a:rPr lang="de-DE" dirty="0" smtClean="0"/>
              <a:t>Berliner Tafel???</a:t>
            </a:r>
            <a:endParaRPr lang="de-DE" dirty="0"/>
          </a:p>
        </p:txBody>
      </p:sp>
      <p:pic>
        <p:nvPicPr>
          <p:cNvPr id="8194" name="Picture 2" descr="Bildergebnis für prüf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019550"/>
            <a:ext cx="3810000" cy="2838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Wie stellen Sie sich einen Nikolausabend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für die Familie klassischerweise vor?</a:t>
            </a:r>
          </a:p>
          <a:p>
            <a:pPr>
              <a:buNone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wird gemacht?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Wie verbringen ihn Familie und Nikolaus?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Recherchieren Sie jetzt zu Gerhard Polt</a:t>
            </a:r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https://www.youtube.com/watch?v=BOJoR96DYqQ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Wie verläuft dieser Nikolausabend? Was ist untypisch?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Picture 2" descr="Bildergebnis für pol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5625" y="0"/>
            <a:ext cx="2238375" cy="3362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Motivationsschreiben/Bewerbungsschreiben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Text lesen (was gut/was nicht?)</a:t>
            </a:r>
          </a:p>
          <a:p>
            <a:r>
              <a:rPr lang="de-DE" dirty="0" smtClean="0"/>
              <a:t>Gemeinsam besprechen, wichtigsten Punkte unterstreichen </a:t>
            </a:r>
          </a:p>
          <a:p>
            <a:r>
              <a:rPr lang="de-DE" dirty="0" smtClean="0"/>
              <a:t>Verfasst eine Bewerbung für die Stelle bei </a:t>
            </a:r>
            <a:r>
              <a:rPr lang="de-DE" dirty="0" err="1" smtClean="0"/>
              <a:t>Do&amp;Co</a:t>
            </a:r>
            <a:r>
              <a:rPr lang="de-DE" dirty="0" smtClean="0"/>
              <a:t> in Wien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Ihre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25602" name="Picture 2" descr="Bildergebnis für Prä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655659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Berliner Tafel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26626" name="Picture 2" descr="Bildergebnis für Berliner Taf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714620"/>
            <a:ext cx="5443556" cy="3629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94</Words>
  <Application>Microsoft Office PowerPoint</Application>
  <PresentationFormat>Bildschirmpräsentation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Hyperion</vt:lpstr>
      <vt:lpstr>Sprachpraktische Übungen Zweites Semester  </vt:lpstr>
      <vt:lpstr>Heute </vt:lpstr>
      <vt:lpstr>Folie 3</vt:lpstr>
      <vt:lpstr>Motivationsschreiben/Bewerbungsschreiben </vt:lpstr>
      <vt:lpstr>Ihre </vt:lpstr>
      <vt:lpstr>Berliner Tafel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Packard Bell</cp:lastModifiedBy>
  <cp:revision>25</cp:revision>
  <dcterms:created xsi:type="dcterms:W3CDTF">2017-09-18T16:32:58Z</dcterms:created>
  <dcterms:modified xsi:type="dcterms:W3CDTF">2018-12-06T11:27:41Z</dcterms:modified>
</cp:coreProperties>
</file>