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20" r:id="rId3"/>
    <p:sldId id="300" r:id="rId4"/>
    <p:sldId id="339" r:id="rId5"/>
    <p:sldId id="340" r:id="rId6"/>
    <p:sldId id="335" r:id="rId7"/>
    <p:sldId id="337" r:id="rId8"/>
    <p:sldId id="336" r:id="rId9"/>
    <p:sldId id="334" r:id="rId10"/>
    <p:sldId id="33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85663" autoAdjust="0"/>
  </p:normalViewPr>
  <p:slideViewPr>
    <p:cSldViewPr>
      <p:cViewPr varScale="1">
        <p:scale>
          <a:sx n="58" d="100"/>
          <a:sy n="58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4B20-7DA4-4EEB-B12A-2A776CE52430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CE34-F631-4A2A-B1C9-1C7506A6C0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CE34-F631-4A2A-B1C9-1C7506A6C04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14.11.2018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rno.oesterreichinstitut.cz/fileadmin/content/brno/pdf_dateien/Poste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0Vh1tjWpH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FF2qo8rgA" TargetMode="External"/><Relationship Id="rId2" Type="http://schemas.openxmlformats.org/officeDocument/2006/relationships/hyperlink" Target="https://www.youtube.com/watch?v=0cs3LdNx3Q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HjLGuSQ4Us" TargetMode="External"/><Relationship Id="rId4" Type="http://schemas.openxmlformats.org/officeDocument/2006/relationships/hyperlink" Target="https://www.youtube.com/watch?v=gLD038CifP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2357454"/>
          </a:xfrm>
        </p:spPr>
        <p:txBody>
          <a:bodyPr>
            <a:noAutofit/>
          </a:bodyPr>
          <a:lstStyle/>
          <a:p>
            <a:r>
              <a:rPr lang="de-DE" sz="3200" dirty="0" smtClean="0"/>
              <a:t>Sprachpraktische Übungen Zweites Semester 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3429000"/>
            <a:ext cx="7854696" cy="2428892"/>
          </a:xfrm>
        </p:spPr>
        <p:txBody>
          <a:bodyPr>
            <a:normAutofit fontScale="6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11. </a:t>
            </a:r>
            <a:r>
              <a:rPr lang="de-DE" dirty="0" smtClean="0"/>
              <a:t>2018</a:t>
            </a:r>
          </a:p>
          <a:p>
            <a:r>
              <a:rPr lang="de-DE" dirty="0" smtClean="0"/>
              <a:t>Wintersemester 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16386" name="AutoShape 2" descr="Bildergebnis für landschaft österreich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88" name="AutoShape 4" descr="Bildergebnis für landschaft österreich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8920" name="Picture 8" descr="Ähnliches F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5674"/>
            <a:ext cx="51625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Empfehlung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Lange Nacht der kurzen Texte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www.brno.oesterreichinstitut.cz/fileadmin/content/brno/pdf_dateien/Poster.pdf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1026" name="Picture 2" descr="Bildergebnis für a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1925" y="0"/>
            <a:ext cx="51720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Verbesserung der Hausaufgabe</a:t>
            </a:r>
          </a:p>
          <a:p>
            <a:r>
              <a:rPr lang="de-DE" dirty="0" smtClean="0"/>
              <a:t>Wann-Wenn-Als</a:t>
            </a:r>
          </a:p>
          <a:p>
            <a:r>
              <a:rPr lang="de-DE" dirty="0" smtClean="0"/>
              <a:t>Bewerbungsschreiben, Motivationsschreiben</a:t>
            </a:r>
          </a:p>
          <a:p>
            <a:r>
              <a:rPr lang="de-DE" dirty="0" smtClean="0"/>
              <a:t>Videobewerbung</a:t>
            </a:r>
          </a:p>
          <a:p>
            <a:r>
              <a:rPr lang="de-DE" dirty="0" smtClean="0"/>
              <a:t>Präsentation</a:t>
            </a:r>
          </a:p>
          <a:p>
            <a:r>
              <a:rPr lang="de-DE" dirty="0" smtClean="0"/>
              <a:t>Arbeit mit Videos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Besprechen der (alten) Hausaufgabe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Besprechen Sie in einem Zirkel </a:t>
            </a:r>
            <a:r>
              <a:rPr lang="de-DE" dirty="0" smtClean="0"/>
              <a:t>(3 </a:t>
            </a:r>
            <a:r>
              <a:rPr lang="de-DE" dirty="0" smtClean="0"/>
              <a:t>x 5 Minuten) </a:t>
            </a:r>
            <a:r>
              <a:rPr lang="de-DE" dirty="0" smtClean="0"/>
              <a:t>ihre Bewerbungen 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Was sind die wichtigsten Stichpunkte im Text</a:t>
            </a:r>
            <a:r>
              <a:rPr lang="de-DE" dirty="0" smtClean="0"/>
              <a:t>? Warum sind sie die richtige Person für diesen Job?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Videobewerbung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halten sie von </a:t>
            </a:r>
            <a:r>
              <a:rPr lang="de-DE" dirty="0" smtClean="0"/>
              <a:t>V</a:t>
            </a:r>
            <a:r>
              <a:rPr lang="de-DE" dirty="0" smtClean="0"/>
              <a:t>ideobewerbungen?</a:t>
            </a:r>
          </a:p>
          <a:p>
            <a:r>
              <a:rPr lang="de-DE" dirty="0" smtClean="0"/>
              <a:t>Was könnten Vorteile bzw. Nachteile sein?</a:t>
            </a:r>
          </a:p>
          <a:p>
            <a:r>
              <a:rPr lang="de-DE" dirty="0" smtClean="0"/>
              <a:t>Wie würden Sie ein Video anlegen?</a:t>
            </a:r>
          </a:p>
          <a:p>
            <a:endParaRPr lang="de-DE" dirty="0" smtClean="0"/>
          </a:p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www.youtube.com/watch?v=l0Vh1tjWpH0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Ihre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25602" name="Picture 2" descr="Bildergebnis für Prä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655659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Sehen Sie die Werbespots</a:t>
            </a:r>
            <a:br>
              <a:rPr lang="de-DE" dirty="0" smtClean="0"/>
            </a:br>
            <a:r>
              <a:rPr lang="de-DE" dirty="0" smtClean="0"/>
              <a:t>(helfen Sie ihrem Lektor bei der Übersetzung)</a:t>
            </a:r>
          </a:p>
          <a:p>
            <a:r>
              <a:rPr lang="de-DE" dirty="0" smtClean="0"/>
              <a:t>Wie werden Tschechien die Slowakei und Deutschland hier dargestellt?</a:t>
            </a:r>
          </a:p>
          <a:p>
            <a:r>
              <a:rPr lang="de-DE" dirty="0" smtClean="0"/>
              <a:t>Welche Klischees, Stereotypen werden hier gezeigt?</a:t>
            </a:r>
          </a:p>
          <a:p>
            <a:r>
              <a:rPr lang="de-DE" dirty="0" smtClean="0"/>
              <a:t>Gibt es auch differenzierte Kulturelle Deutungsmuster?</a:t>
            </a:r>
          </a:p>
          <a:p>
            <a:r>
              <a:rPr lang="de-DE" dirty="0" smtClean="0"/>
              <a:t>Wie könnte man die Videos im Unterricht einsetzen?</a:t>
            </a:r>
          </a:p>
          <a:p>
            <a:endParaRPr lang="de-DE" dirty="0"/>
          </a:p>
        </p:txBody>
      </p:sp>
      <p:pic>
        <p:nvPicPr>
          <p:cNvPr id="50178" name="Picture 2" descr="Bildergebnis für Typisch tschechi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213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02" name="Picture 2" descr="Bildergebnis für coop slowak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25" y="1357298"/>
            <a:ext cx="902344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Tschechien: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https://www.youtube.com/watch?v=0cs3LdNx3QY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Deutschland:</a:t>
            </a:r>
          </a:p>
          <a:p>
            <a:pPr>
              <a:buNone/>
            </a:pPr>
            <a:r>
              <a:rPr lang="de-DE" dirty="0" smtClean="0">
                <a:hlinkClick r:id="rId3"/>
              </a:rPr>
              <a:t>https://www.youtube.com/watch?v=c6FF2qo8rgA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Slowakei:</a:t>
            </a:r>
          </a:p>
          <a:p>
            <a:pPr>
              <a:buNone/>
            </a:pPr>
            <a:r>
              <a:rPr lang="de-DE" dirty="0" smtClean="0">
                <a:hlinkClick r:id="rId4"/>
              </a:rPr>
              <a:t>https://www.youtube.com/watch?v=gLD038CifPA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5"/>
              </a:rPr>
              <a:t>https://www.youtube.com/watch?v=cHjLGuSQ4Us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6878"/>
            <a:ext cx="4714908" cy="62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115</Words>
  <Application>Microsoft Office PowerPoint</Application>
  <PresentationFormat>Bildschirmpräsentation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Hyperion</vt:lpstr>
      <vt:lpstr>Sprachpraktische Übungen Zweites Semester  </vt:lpstr>
      <vt:lpstr>Heute </vt:lpstr>
      <vt:lpstr>Besprechen der (alten) Hausaufgabe  </vt:lpstr>
      <vt:lpstr>Videobewerbung</vt:lpstr>
      <vt:lpstr>Ihre </vt:lpstr>
      <vt:lpstr>Videos</vt:lpstr>
      <vt:lpstr>Folie 7</vt:lpstr>
      <vt:lpstr>Folie 8</vt:lpstr>
      <vt:lpstr>Folie 9</vt:lpstr>
      <vt:lpstr>Empfehlung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21</cp:revision>
  <dcterms:created xsi:type="dcterms:W3CDTF">2017-09-18T16:32:58Z</dcterms:created>
  <dcterms:modified xsi:type="dcterms:W3CDTF">2018-11-14T08:07:08Z</dcterms:modified>
</cp:coreProperties>
</file>