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B251-8DD6-4814-A1AB-784947513034}" type="datetimeFigureOut">
              <a:rPr lang="de-DE" smtClean="0"/>
              <a:t>01.11.2018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1234-A401-4A8F-AD1D-B895F757C3A8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B251-8DD6-4814-A1AB-784947513034}" type="datetimeFigureOut">
              <a:rPr lang="de-DE" smtClean="0"/>
              <a:t>01.11.2018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1234-A401-4A8F-AD1D-B895F757C3A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B251-8DD6-4814-A1AB-784947513034}" type="datetimeFigureOut">
              <a:rPr lang="de-DE" smtClean="0"/>
              <a:t>01.11.2018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1234-A401-4A8F-AD1D-B895F757C3A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B251-8DD6-4814-A1AB-784947513034}" type="datetimeFigureOut">
              <a:rPr lang="de-DE" smtClean="0"/>
              <a:t>01.11.2018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1234-A401-4A8F-AD1D-B895F757C3A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B251-8DD6-4814-A1AB-784947513034}" type="datetimeFigureOut">
              <a:rPr lang="de-DE" smtClean="0"/>
              <a:t>01.11.2018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1234-A401-4A8F-AD1D-B895F757C3A8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B251-8DD6-4814-A1AB-784947513034}" type="datetimeFigureOut">
              <a:rPr lang="de-DE" smtClean="0"/>
              <a:t>01.11.2018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1234-A401-4A8F-AD1D-B895F757C3A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B251-8DD6-4814-A1AB-784947513034}" type="datetimeFigureOut">
              <a:rPr lang="de-DE" smtClean="0"/>
              <a:t>01.11.2018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1234-A401-4A8F-AD1D-B895F757C3A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B251-8DD6-4814-A1AB-784947513034}" type="datetimeFigureOut">
              <a:rPr lang="de-DE" smtClean="0"/>
              <a:t>01.11.2018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1234-A401-4A8F-AD1D-B895F757C3A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B251-8DD6-4814-A1AB-784947513034}" type="datetimeFigureOut">
              <a:rPr lang="de-DE" smtClean="0"/>
              <a:t>01.11.2018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1234-A401-4A8F-AD1D-B895F757C3A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B251-8DD6-4814-A1AB-784947513034}" type="datetimeFigureOut">
              <a:rPr lang="de-DE" smtClean="0"/>
              <a:t>01.11.2018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1234-A401-4A8F-AD1D-B895F757C3A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B251-8DD6-4814-A1AB-784947513034}" type="datetimeFigureOut">
              <a:rPr lang="de-DE" smtClean="0"/>
              <a:t>01.11.2018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6F1234-A401-4A8F-AD1D-B895F757C3A8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E5B251-8DD6-4814-A1AB-784947513034}" type="datetimeFigureOut">
              <a:rPr lang="de-DE" smtClean="0"/>
              <a:t>01.11.2018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6F1234-A401-4A8F-AD1D-B895F757C3A8}" type="slidenum">
              <a:rPr lang="de-DE" smtClean="0"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NJI_01 </a:t>
            </a:r>
            <a:r>
              <a:rPr lang="de-DE" dirty="0" err="1" smtClean="0"/>
              <a:t>WiSe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Johannes Köck</a:t>
            </a:r>
          </a:p>
          <a:p>
            <a:r>
              <a:rPr lang="de-DE" dirty="0" smtClean="0"/>
              <a:t>1. 11. 2018 </a:t>
            </a:r>
            <a:endParaRPr lang="de-DE" dirty="0"/>
          </a:p>
        </p:txBody>
      </p:sp>
      <p:pic>
        <p:nvPicPr>
          <p:cNvPr id="35842" name="Picture 2" descr="Bildergebnis für Deutsch ler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31175"/>
            <a:ext cx="3081312" cy="272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7106" name="Picture 2" descr="Bildergebnis für pippi langstrumpf ich mach mir die welt tex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4643470" cy="6402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 wollen wir leben?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Dorf  oder Stadt </a:t>
            </a:r>
            <a:endParaRPr lang="de-DE" dirty="0"/>
          </a:p>
        </p:txBody>
      </p:sp>
      <p:pic>
        <p:nvPicPr>
          <p:cNvPr id="50178" name="Picture 2" descr="Bildergebnis für mexiko stad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5674"/>
            <a:ext cx="5981700" cy="3362326"/>
          </a:xfrm>
          <a:prstGeom prst="rect">
            <a:avLst/>
          </a:prstGeom>
          <a:noFill/>
        </p:spPr>
      </p:pic>
      <p:pic>
        <p:nvPicPr>
          <p:cNvPr id="50180" name="Picture 4" descr="Bildergebnis für dor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0"/>
            <a:ext cx="3295649" cy="3222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Kooperatives Schreiben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Beschreibt nun gemeinsam den Ort</a:t>
            </a:r>
          </a:p>
          <a:p>
            <a:r>
              <a:rPr lang="de-DE" dirty="0" err="1" smtClean="0"/>
              <a:t>Möglichhst</a:t>
            </a:r>
            <a:r>
              <a:rPr lang="de-DE" dirty="0" smtClean="0"/>
              <a:t> </a:t>
            </a:r>
            <a:r>
              <a:rPr lang="de-DE" dirty="0" smtClean="0"/>
              <a:t>viele Details, möglichst anschaulich!</a:t>
            </a:r>
            <a:endParaRPr 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Hausaufgabe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Beschreibt eine fiktive Person, deren Rolle ihr für den Rest des Semesters einnehmen werdet.</a:t>
            </a:r>
          </a:p>
          <a:p>
            <a:endParaRPr lang="de-DE" dirty="0" smtClean="0"/>
          </a:p>
          <a:p>
            <a:r>
              <a:rPr lang="de-DE" smtClean="0"/>
              <a:t>Bringt auch ein Foto mit!!!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Heute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Verbesserung Hausaufgabe </a:t>
            </a:r>
          </a:p>
          <a:p>
            <a:r>
              <a:rPr lang="de-DE" dirty="0" smtClean="0"/>
              <a:t>Sammeln Vokabeln Personen (Aussehen, Kleidung) und Ortsbeschreibung</a:t>
            </a:r>
          </a:p>
          <a:p>
            <a:r>
              <a:rPr lang="de-DE" dirty="0" smtClean="0"/>
              <a:t>Kooperatives Lesen  Besprechen der Hausaufgabe(Personen und Ortsbeschreibung)</a:t>
            </a:r>
          </a:p>
          <a:p>
            <a:r>
              <a:rPr lang="de-DE" dirty="0" smtClean="0"/>
              <a:t>Was ist die Simulation globale?</a:t>
            </a:r>
          </a:p>
          <a:p>
            <a:r>
              <a:rPr lang="de-DE" dirty="0" smtClean="0"/>
              <a:t>Wo leben wir (Ort/Stadt)?!</a:t>
            </a:r>
          </a:p>
          <a:p>
            <a:r>
              <a:rPr lang="de-DE" dirty="0" smtClean="0"/>
              <a:t>Beschreibung  Biographien und Wohnorte</a:t>
            </a:r>
          </a:p>
          <a:p>
            <a:r>
              <a:rPr lang="de-DE" dirty="0" smtClean="0"/>
              <a:t>Kooperatives Beschreiben des Ortes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Aussehen und Kleidung 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</p:txBody>
      </p:sp>
      <p:pic>
        <p:nvPicPr>
          <p:cNvPr id="38914" name="Picture 2" descr="Bildergebnis für Ausseh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3921" y="2357430"/>
            <a:ext cx="6115064" cy="3214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Charakter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Welchen Charakter haben diese Personen (könnten Sie haben)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0962" name="Picture 2" descr="Bildergebnis für Eingebildeter ty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6323394" cy="4219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3010" name="Picture 2" descr="Bildergebnis für bescheidener Mens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95389"/>
            <a:ext cx="6615117" cy="3724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Ortsbeschreibung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4034" name="Picture 2" descr="Bildergebnis für Marktplatz Marrakes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3116"/>
            <a:ext cx="5048250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5058" name="Picture 2" descr="Sonnenschein durch Bäume - Wa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14554"/>
            <a:ext cx="55245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die Simulation globale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 „Rollenspiel“ bei dem wir uns einen Ort und Personen ausdenken, die wir bis zum Ende des Semesters  verkörpern werden</a:t>
            </a:r>
          </a:p>
          <a:p>
            <a:r>
              <a:rPr lang="de-DE" dirty="0" smtClean="0"/>
              <a:t>Wir erfinden uns unsere eigene Welt in der wir miteinander in Kontakt treten </a:t>
            </a:r>
            <a:endParaRPr lang="de-D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152</Words>
  <Application>Microsoft Office PowerPoint</Application>
  <PresentationFormat>Bildschirmpräsentation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Hyperion</vt:lpstr>
      <vt:lpstr>NJI_01 WiSe 2018</vt:lpstr>
      <vt:lpstr>Heute </vt:lpstr>
      <vt:lpstr>Aussehen und Kleidung  </vt:lpstr>
      <vt:lpstr>Charakter </vt:lpstr>
      <vt:lpstr>Folie 5</vt:lpstr>
      <vt:lpstr>Folie 6</vt:lpstr>
      <vt:lpstr>Ortsbeschreibung </vt:lpstr>
      <vt:lpstr>Folie 8</vt:lpstr>
      <vt:lpstr>Was ist die Simulation globale</vt:lpstr>
      <vt:lpstr>Folie 10</vt:lpstr>
      <vt:lpstr>Wo wollen wir leben?</vt:lpstr>
      <vt:lpstr>Kooperatives Schreiben </vt:lpstr>
      <vt:lpstr>Hausaufgabe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NJI_01 WiSe 2018</dc:title>
  <dc:creator>Packard Bell</dc:creator>
  <cp:lastModifiedBy>Packard Bell</cp:lastModifiedBy>
  <cp:revision>1</cp:revision>
  <dcterms:created xsi:type="dcterms:W3CDTF">2018-11-01T16:01:47Z</dcterms:created>
  <dcterms:modified xsi:type="dcterms:W3CDTF">2018-11-01T16:45:10Z</dcterms:modified>
</cp:coreProperties>
</file>