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68" r:id="rId5"/>
    <p:sldId id="258" r:id="rId6"/>
    <p:sldId id="269" r:id="rId7"/>
    <p:sldId id="259" r:id="rId8"/>
    <p:sldId id="277" r:id="rId9"/>
    <p:sldId id="270" r:id="rId10"/>
    <p:sldId id="260" r:id="rId11"/>
    <p:sldId id="271" r:id="rId12"/>
    <p:sldId id="261" r:id="rId13"/>
    <p:sldId id="278" r:id="rId14"/>
    <p:sldId id="272" r:id="rId15"/>
    <p:sldId id="262" r:id="rId16"/>
    <p:sldId id="267" r:id="rId17"/>
    <p:sldId id="279" r:id="rId18"/>
    <p:sldId id="273" r:id="rId19"/>
    <p:sldId id="264" r:id="rId20"/>
    <p:sldId id="280" r:id="rId21"/>
    <p:sldId id="274" r:id="rId22"/>
    <p:sldId id="266" r:id="rId23"/>
    <p:sldId id="275" r:id="rId24"/>
    <p:sldId id="265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9458-FA2B-4166-8B16-09C21F83DD61}" type="datetimeFigureOut">
              <a:rPr lang="cs-CZ" smtClean="0"/>
              <a:t>03.10.2018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3E6C-B944-424B-97F6-2527B8A6B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27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9458-FA2B-4166-8B16-09C21F83DD61}" type="datetimeFigureOut">
              <a:rPr lang="cs-CZ" smtClean="0"/>
              <a:t>03.10.2018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3E6C-B944-424B-97F6-2527B8A6B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13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9458-FA2B-4166-8B16-09C21F83DD61}" type="datetimeFigureOut">
              <a:rPr lang="cs-CZ" smtClean="0"/>
              <a:t>03.10.2018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3E6C-B944-424B-97F6-2527B8A6B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46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9458-FA2B-4166-8B16-09C21F83DD61}" type="datetimeFigureOut">
              <a:rPr lang="cs-CZ" smtClean="0"/>
              <a:t>03.10.2018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3E6C-B944-424B-97F6-2527B8A6B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10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9458-FA2B-4166-8B16-09C21F83DD61}" type="datetimeFigureOut">
              <a:rPr lang="cs-CZ" smtClean="0"/>
              <a:t>03.10.2018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3E6C-B944-424B-97F6-2527B8A6B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77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9458-FA2B-4166-8B16-09C21F83DD61}" type="datetimeFigureOut">
              <a:rPr lang="cs-CZ" smtClean="0"/>
              <a:t>03.10.2018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3E6C-B944-424B-97F6-2527B8A6B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31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9458-FA2B-4166-8B16-09C21F83DD61}" type="datetimeFigureOut">
              <a:rPr lang="cs-CZ" smtClean="0"/>
              <a:t>03.10.2018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3E6C-B944-424B-97F6-2527B8A6B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67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9458-FA2B-4166-8B16-09C21F83DD61}" type="datetimeFigureOut">
              <a:rPr lang="cs-CZ" smtClean="0"/>
              <a:t>03.10.2018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3E6C-B944-424B-97F6-2527B8A6B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58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9458-FA2B-4166-8B16-09C21F83DD61}" type="datetimeFigureOut">
              <a:rPr lang="cs-CZ" smtClean="0"/>
              <a:t>03.10.2018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3E6C-B944-424B-97F6-2527B8A6B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56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9458-FA2B-4166-8B16-09C21F83DD61}" type="datetimeFigureOut">
              <a:rPr lang="cs-CZ" smtClean="0"/>
              <a:t>03.10.2018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3E6C-B944-424B-97F6-2527B8A6B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30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9458-FA2B-4166-8B16-09C21F83DD61}" type="datetimeFigureOut">
              <a:rPr lang="cs-CZ" smtClean="0"/>
              <a:t>03.10.2018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3E6C-B944-424B-97F6-2527B8A6B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93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D9458-FA2B-4166-8B16-09C21F83DD61}" type="datetimeFigureOut">
              <a:rPr lang="cs-CZ" smtClean="0"/>
              <a:t>03.10.2018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93E6C-B944-424B-97F6-2527B8A6B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572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xtprojektor.net/autoren/stavaric_sengl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ftschacht.com/produkt/dorothee-schwab-michael-stavaric-gloria-nach-adam-riese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tanstifter.de/buecher/milli-hasenfuss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tanstifter.de/buecher/als-der-elsternkoenig-sein-weiss-verlor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de/Die-kleine-Sensenfrau-Michael-Stavaric/dp/3902373555/ref=sr_1_1?ie=UTF8&amp;qid=1538574032&amp;sr=8-1&amp;keywords=die++kleine+sensenfra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860061"/>
            <a:ext cx="9144000" cy="1164492"/>
          </a:xfrm>
        </p:spPr>
        <p:txBody>
          <a:bodyPr/>
          <a:lstStyle/>
          <a:p>
            <a:r>
              <a:rPr lang="cs-CZ" dirty="0" smtClean="0"/>
              <a:t>Michael </a:t>
            </a:r>
            <a:r>
              <a:rPr lang="cs-CZ" dirty="0" err="1" smtClean="0"/>
              <a:t>Stavarič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321539"/>
            <a:ext cx="9144000" cy="2452077"/>
          </a:xfrm>
        </p:spPr>
        <p:txBody>
          <a:bodyPr>
            <a:normAutofit/>
          </a:bodyPr>
          <a:lstStyle/>
          <a:p>
            <a:r>
              <a:rPr lang="cs-CZ" sz="8000" dirty="0" err="1" smtClean="0"/>
              <a:t>Kinderbücher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26933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924" y="4133654"/>
            <a:ext cx="3932237" cy="649288"/>
          </a:xfrm>
        </p:spPr>
        <p:txBody>
          <a:bodyPr/>
          <a:lstStyle/>
          <a:p>
            <a:pPr algn="ctr"/>
            <a:r>
              <a:rPr lang="cs-CZ" dirty="0" smtClean="0"/>
              <a:t>2011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945" y="338785"/>
            <a:ext cx="3590925" cy="47625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85878" y="4291553"/>
            <a:ext cx="3932237" cy="3811588"/>
          </a:xfrm>
        </p:spPr>
        <p:txBody>
          <a:bodyPr/>
          <a:lstStyle/>
          <a:p>
            <a:r>
              <a:rPr lang="cs-CZ" dirty="0"/>
              <a:t>Leopold </a:t>
            </a:r>
            <a:r>
              <a:rPr lang="cs-CZ" dirty="0" err="1"/>
              <a:t>sucht</a:t>
            </a:r>
            <a:r>
              <a:rPr lang="cs-CZ" dirty="0"/>
              <a:t> Antonio in </a:t>
            </a:r>
            <a:r>
              <a:rPr lang="cs-CZ" dirty="0" err="1"/>
              <a:t>seinem</a:t>
            </a:r>
            <a:r>
              <a:rPr lang="cs-CZ" dirty="0"/>
              <a:t> </a:t>
            </a:r>
            <a:r>
              <a:rPr lang="cs-CZ" dirty="0" err="1"/>
              <a:t>Verzierstudio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, um </a:t>
            </a:r>
            <a:r>
              <a:rPr lang="cs-CZ" dirty="0" err="1"/>
              <a:t>sich</a:t>
            </a:r>
            <a:r>
              <a:rPr lang="cs-CZ" dirty="0"/>
              <a:t> von </a:t>
            </a:r>
            <a:r>
              <a:rPr lang="cs-CZ" dirty="0" err="1"/>
              <a:t>oben</a:t>
            </a:r>
            <a:r>
              <a:rPr lang="cs-CZ" dirty="0"/>
              <a:t> bis </a:t>
            </a:r>
            <a:r>
              <a:rPr lang="cs-CZ" dirty="0" err="1"/>
              <a:t>unten</a:t>
            </a:r>
            <a:r>
              <a:rPr lang="cs-CZ" dirty="0"/>
              <a:t> </a:t>
            </a:r>
            <a:r>
              <a:rPr lang="cs-CZ" dirty="0" err="1"/>
              <a:t>bemalen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lassen</a:t>
            </a:r>
            <a:r>
              <a:rPr lang="cs-CZ" dirty="0"/>
              <a:t>: </a:t>
            </a:r>
            <a:r>
              <a:rPr lang="cs-CZ" dirty="0" err="1"/>
              <a:t>Engelszungen</a:t>
            </a:r>
            <a:r>
              <a:rPr lang="cs-CZ" dirty="0"/>
              <a:t>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Rücken</a:t>
            </a:r>
            <a:r>
              <a:rPr lang="cs-CZ" dirty="0"/>
              <a:t>,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Wiedehopf</a:t>
            </a:r>
            <a:r>
              <a:rPr lang="cs-CZ" dirty="0"/>
              <a:t>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Hinterkopf</a:t>
            </a:r>
            <a:r>
              <a:rPr lang="cs-CZ" dirty="0"/>
              <a:t>, der Finger </a:t>
            </a:r>
            <a:r>
              <a:rPr lang="cs-CZ" dirty="0" err="1"/>
              <a:t>wird</a:t>
            </a:r>
            <a:r>
              <a:rPr lang="cs-CZ" dirty="0"/>
              <a:t> </a:t>
            </a:r>
            <a:r>
              <a:rPr lang="cs-CZ" dirty="0" err="1"/>
              <a:t>zum</a:t>
            </a:r>
            <a:r>
              <a:rPr lang="cs-CZ" dirty="0"/>
              <a:t> </a:t>
            </a:r>
            <a:r>
              <a:rPr lang="cs-CZ" dirty="0" err="1"/>
              <a:t>Wikinger</a:t>
            </a:r>
            <a:r>
              <a:rPr lang="cs-CZ" dirty="0"/>
              <a:t>,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den Po </a:t>
            </a:r>
            <a:r>
              <a:rPr lang="cs-CZ" dirty="0" err="1"/>
              <a:t>kommt</a:t>
            </a:r>
            <a:r>
              <a:rPr lang="cs-CZ" dirty="0"/>
              <a:t> </a:t>
            </a:r>
            <a:r>
              <a:rPr lang="cs-CZ" dirty="0" err="1"/>
              <a:t>gleich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ganzer</a:t>
            </a:r>
            <a:r>
              <a:rPr lang="cs-CZ" dirty="0"/>
              <a:t> </a:t>
            </a:r>
            <a:r>
              <a:rPr lang="cs-CZ" b="1" u="sng" dirty="0"/>
              <a:t>Zoo</a:t>
            </a:r>
            <a:r>
              <a:rPr lang="cs-CZ" dirty="0"/>
              <a:t>. </a:t>
            </a:r>
            <a:br>
              <a:rPr lang="cs-CZ" dirty="0"/>
            </a:br>
            <a:r>
              <a:rPr lang="cs-CZ" dirty="0"/>
              <a:t>So fix </a:t>
            </a:r>
            <a:r>
              <a:rPr lang="cs-CZ" dirty="0" err="1"/>
              <a:t>geht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in </a:t>
            </a:r>
            <a:r>
              <a:rPr lang="cs-CZ" dirty="0" err="1"/>
              <a:t>Antonios</a:t>
            </a:r>
            <a:r>
              <a:rPr lang="cs-CZ" dirty="0"/>
              <a:t> </a:t>
            </a:r>
            <a:r>
              <a:rPr lang="cs-CZ" dirty="0" err="1"/>
              <a:t>Verzierstudio</a:t>
            </a:r>
            <a:r>
              <a:rPr lang="cs-CZ" dirty="0"/>
              <a:t>. Der </a:t>
            </a:r>
            <a:r>
              <a:rPr lang="cs-CZ" dirty="0" err="1"/>
              <a:t>bepinselt</a:t>
            </a:r>
            <a:r>
              <a:rPr lang="cs-CZ" dirty="0"/>
              <a:t> </a:t>
            </a:r>
            <a:r>
              <a:rPr lang="cs-CZ" dirty="0" err="1"/>
              <a:t>aber</a:t>
            </a:r>
            <a:r>
              <a:rPr lang="cs-CZ" dirty="0"/>
              <a:t> </a:t>
            </a:r>
            <a:r>
              <a:rPr lang="cs-CZ" dirty="0" err="1"/>
              <a:t>nicht</a:t>
            </a:r>
            <a:r>
              <a:rPr lang="cs-CZ" dirty="0"/>
              <a:t> </a:t>
            </a:r>
            <a:r>
              <a:rPr lang="cs-CZ" dirty="0" err="1"/>
              <a:t>nur</a:t>
            </a:r>
            <a:r>
              <a:rPr lang="cs-CZ" dirty="0"/>
              <a:t> den </a:t>
            </a:r>
            <a:r>
              <a:rPr lang="cs-CZ" dirty="0" err="1"/>
              <a:t>riesenhaften</a:t>
            </a:r>
            <a:r>
              <a:rPr lang="cs-CZ" dirty="0"/>
              <a:t> Leopold, </a:t>
            </a:r>
            <a:r>
              <a:rPr lang="cs-CZ" dirty="0" err="1"/>
              <a:t>sondern</a:t>
            </a:r>
            <a:r>
              <a:rPr lang="cs-CZ" dirty="0"/>
              <a:t> </a:t>
            </a:r>
            <a:r>
              <a:rPr lang="cs-CZ" dirty="0" err="1"/>
              <a:t>sehnt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ganz</a:t>
            </a:r>
            <a:r>
              <a:rPr lang="cs-CZ" dirty="0"/>
              <a:t> </a:t>
            </a:r>
            <a:r>
              <a:rPr lang="cs-CZ" dirty="0" err="1"/>
              <a:t>schrecklich</a:t>
            </a:r>
            <a:r>
              <a:rPr lang="cs-CZ" dirty="0"/>
              <a:t> nach Antonia.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15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Nilpferd</a:t>
            </a:r>
            <a:r>
              <a:rPr lang="cs-CZ" dirty="0" smtClean="0"/>
              <a:t> </a:t>
            </a:r>
            <a:r>
              <a:rPr lang="cs-CZ" dirty="0" err="1" smtClean="0"/>
              <a:t>Verlag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Wien</a:t>
            </a:r>
            <a:endParaRPr lang="cs-CZ" dirty="0" smtClean="0"/>
          </a:p>
          <a:p>
            <a:r>
              <a:rPr lang="cs-CZ" dirty="0" err="1" smtClean="0"/>
              <a:t>Kinderbuchverlag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02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43523" y="6037868"/>
            <a:ext cx="3932237" cy="44070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2011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7" y="1872596"/>
            <a:ext cx="3543300" cy="47625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49875" y="907330"/>
            <a:ext cx="3932237" cy="3811588"/>
          </a:xfrm>
        </p:spPr>
        <p:txBody>
          <a:bodyPr/>
          <a:lstStyle/>
          <a:p>
            <a:r>
              <a:rPr lang="cs-CZ" dirty="0"/>
              <a:t>Der </a:t>
            </a:r>
            <a:r>
              <a:rPr lang="cs-CZ" dirty="0" err="1"/>
              <a:t>achtäugige</a:t>
            </a:r>
            <a:r>
              <a:rPr lang="cs-CZ" dirty="0"/>
              <a:t> </a:t>
            </a:r>
            <a:r>
              <a:rPr lang="cs-CZ" dirty="0" err="1"/>
              <a:t>Schlundegel</a:t>
            </a:r>
            <a:r>
              <a:rPr lang="cs-CZ" dirty="0"/>
              <a:t>,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Moderlieschen</a:t>
            </a:r>
            <a:r>
              <a:rPr lang="cs-CZ" dirty="0"/>
              <a:t>, der </a:t>
            </a:r>
            <a:r>
              <a:rPr lang="cs-CZ" dirty="0" err="1"/>
              <a:t>Tintenzisch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der </a:t>
            </a:r>
            <a:r>
              <a:rPr lang="cs-CZ" dirty="0" err="1"/>
              <a:t>Gieraffe</a:t>
            </a:r>
            <a:r>
              <a:rPr lang="cs-CZ" dirty="0"/>
              <a:t>; </a:t>
            </a:r>
            <a:r>
              <a:rPr lang="cs-CZ" dirty="0" err="1"/>
              <a:t>vielleicht</a:t>
            </a:r>
            <a:r>
              <a:rPr lang="cs-CZ" dirty="0"/>
              <a:t> </a:t>
            </a:r>
            <a:r>
              <a:rPr lang="cs-CZ" dirty="0" err="1"/>
              <a:t>aber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Klatschstelze</a:t>
            </a:r>
            <a:r>
              <a:rPr lang="cs-CZ" dirty="0"/>
              <a:t>, der </a:t>
            </a:r>
            <a:r>
              <a:rPr lang="cs-CZ" dirty="0" err="1"/>
              <a:t>Schlichte</a:t>
            </a:r>
            <a:r>
              <a:rPr lang="cs-CZ" dirty="0"/>
              <a:t> </a:t>
            </a:r>
            <a:r>
              <a:rPr lang="cs-CZ" dirty="0" err="1"/>
              <a:t>Särgling</a:t>
            </a:r>
            <a:r>
              <a:rPr lang="cs-CZ" dirty="0"/>
              <a:t>, der </a:t>
            </a:r>
            <a:r>
              <a:rPr lang="cs-CZ" dirty="0" err="1"/>
              <a:t>Sitzfleischriese</a:t>
            </a:r>
            <a:r>
              <a:rPr lang="cs-CZ" dirty="0"/>
              <a:t> oder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Randerscheinung?In</a:t>
            </a:r>
            <a:r>
              <a:rPr lang="cs-CZ" dirty="0"/>
              <a:t> </a:t>
            </a:r>
            <a:r>
              <a:rPr lang="cs-CZ" dirty="0" err="1"/>
              <a:t>kongenialer</a:t>
            </a:r>
            <a:r>
              <a:rPr lang="cs-CZ" dirty="0"/>
              <a:t> </a:t>
            </a:r>
            <a:r>
              <a:rPr lang="cs-CZ" dirty="0" err="1"/>
              <a:t>Zusammenarbeit</a:t>
            </a:r>
            <a:r>
              <a:rPr lang="cs-CZ" dirty="0"/>
              <a:t> </a:t>
            </a:r>
            <a:r>
              <a:rPr lang="cs-CZ" dirty="0" err="1"/>
              <a:t>haben</a:t>
            </a:r>
            <a:r>
              <a:rPr lang="cs-CZ" dirty="0"/>
              <a:t> Michael </a:t>
            </a:r>
            <a:r>
              <a:rPr lang="cs-CZ" dirty="0" err="1" smtClean="0"/>
              <a:t>Stavarič</a:t>
            </a:r>
            <a:r>
              <a:rPr lang="cs-CZ" dirty="0" smtClean="0"/>
              <a:t> </a:t>
            </a:r>
            <a:r>
              <a:rPr lang="cs-CZ" dirty="0" err="1"/>
              <a:t>und</a:t>
            </a:r>
            <a:r>
              <a:rPr lang="cs-CZ" dirty="0"/>
              <a:t> Deborah </a:t>
            </a:r>
            <a:r>
              <a:rPr lang="cs-CZ" dirty="0" err="1"/>
              <a:t>Sengl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Bestiarium</a:t>
            </a:r>
            <a:r>
              <a:rPr lang="cs-CZ" dirty="0"/>
              <a:t> </a:t>
            </a:r>
            <a:r>
              <a:rPr lang="cs-CZ" dirty="0" err="1"/>
              <a:t>mehr</a:t>
            </a:r>
            <a:r>
              <a:rPr lang="cs-CZ" dirty="0"/>
              <a:t> oder </a:t>
            </a:r>
            <a:r>
              <a:rPr lang="cs-CZ" dirty="0" err="1"/>
              <a:t>weniger</a:t>
            </a:r>
            <a:r>
              <a:rPr lang="cs-CZ" dirty="0"/>
              <a:t> </a:t>
            </a:r>
            <a:r>
              <a:rPr lang="cs-CZ" b="1" u="sng" dirty="0" err="1"/>
              <a:t>fiktiver</a:t>
            </a:r>
            <a:r>
              <a:rPr lang="cs-CZ" dirty="0"/>
              <a:t> </a:t>
            </a:r>
            <a:r>
              <a:rPr lang="cs-CZ" b="1" u="sng" dirty="0" err="1"/>
              <a:t>Tiere</a:t>
            </a:r>
            <a:r>
              <a:rPr lang="cs-CZ" dirty="0"/>
              <a:t> </a:t>
            </a:r>
            <a:r>
              <a:rPr lang="cs-CZ" dirty="0" err="1"/>
              <a:t>geschaffen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durchaus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den </a:t>
            </a:r>
            <a:r>
              <a:rPr lang="cs-CZ" dirty="0" err="1"/>
              <a:t>Mensch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Tier</a:t>
            </a:r>
            <a:r>
              <a:rPr lang="cs-CZ" dirty="0"/>
              <a:t> </a:t>
            </a:r>
            <a:r>
              <a:rPr lang="cs-CZ" dirty="0" err="1"/>
              <a:t>erkennen</a:t>
            </a:r>
            <a:r>
              <a:rPr lang="cs-CZ" dirty="0"/>
              <a:t> </a:t>
            </a:r>
            <a:r>
              <a:rPr lang="cs-CZ" dirty="0" err="1"/>
              <a:t>lassen</a:t>
            </a:r>
            <a:r>
              <a:rPr lang="cs-CZ" dirty="0"/>
              <a:t> </a:t>
            </a:r>
            <a:r>
              <a:rPr lang="cs-CZ" dirty="0" err="1"/>
              <a:t>schräg</a:t>
            </a:r>
            <a:r>
              <a:rPr lang="cs-CZ" dirty="0"/>
              <a:t>, </a:t>
            </a:r>
            <a:r>
              <a:rPr lang="cs-CZ" dirty="0" err="1"/>
              <a:t>erhellend</a:t>
            </a:r>
            <a:r>
              <a:rPr lang="cs-CZ" dirty="0"/>
              <a:t>, </a:t>
            </a:r>
            <a:r>
              <a:rPr lang="cs-CZ" dirty="0" err="1" smtClean="0"/>
              <a:t>einzigartig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www.textprojektor.net/autoren/stavaric_sengl.html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0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Deborah </a:t>
            </a:r>
            <a:r>
              <a:rPr lang="cs-CZ" dirty="0" err="1" smtClean="0"/>
              <a:t>Sengl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411" y="217330"/>
            <a:ext cx="3238500" cy="424815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*1974 (</a:t>
            </a:r>
            <a:r>
              <a:rPr lang="cs-CZ" dirty="0" err="1" smtClean="0"/>
              <a:t>Österreich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43199"/>
            <a:ext cx="2262537" cy="29796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455" y="135658"/>
            <a:ext cx="42037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Haymon</a:t>
            </a:r>
            <a:r>
              <a:rPr lang="cs-CZ" dirty="0" smtClean="0"/>
              <a:t> </a:t>
            </a:r>
            <a:r>
              <a:rPr lang="cs-CZ" dirty="0" err="1" smtClean="0"/>
              <a:t>Verlag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Innsbruck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3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508245" y="5180028"/>
            <a:ext cx="3932237" cy="48548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2012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621" y="115176"/>
            <a:ext cx="4610100" cy="47625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5660" y="2337044"/>
            <a:ext cx="3932237" cy="3811588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hlinkClick r:id="rId3"/>
              </a:rPr>
              <a:t>https://www.luftschacht.com/produkt/dorothee-schwab-michael-stavaric-gloria-nach-adam-riese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So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Schaumbad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doch</a:t>
            </a:r>
            <a:r>
              <a:rPr lang="cs-CZ" dirty="0"/>
              <a:t>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feine</a:t>
            </a:r>
            <a:r>
              <a:rPr lang="cs-CZ" dirty="0"/>
              <a:t> </a:t>
            </a:r>
            <a:r>
              <a:rPr lang="cs-CZ" dirty="0" err="1"/>
              <a:t>Sache</a:t>
            </a:r>
            <a:r>
              <a:rPr lang="cs-CZ" dirty="0"/>
              <a:t>! </a:t>
            </a:r>
            <a:r>
              <a:rPr lang="cs-CZ" dirty="0" err="1"/>
              <a:t>Ein</a:t>
            </a:r>
            <a:r>
              <a:rPr lang="cs-CZ" dirty="0"/>
              <a:t> „</a:t>
            </a:r>
            <a:r>
              <a:rPr lang="cs-CZ" b="1" u="sng" dirty="0" err="1"/>
              <a:t>Schaumiversum</a:t>
            </a:r>
            <a:r>
              <a:rPr lang="cs-CZ" dirty="0"/>
              <a:t>“ </a:t>
            </a:r>
            <a:r>
              <a:rPr lang="cs-CZ" dirty="0" err="1"/>
              <a:t>nennt</a:t>
            </a:r>
            <a:r>
              <a:rPr lang="cs-CZ" dirty="0"/>
              <a:t> es Adam, </a:t>
            </a:r>
            <a:r>
              <a:rPr lang="cs-CZ" dirty="0" err="1"/>
              <a:t>wenn</a:t>
            </a:r>
            <a:r>
              <a:rPr lang="cs-CZ" dirty="0"/>
              <a:t> </a:t>
            </a:r>
            <a:r>
              <a:rPr lang="cs-CZ" dirty="0" err="1"/>
              <a:t>er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seiner</a:t>
            </a:r>
            <a:r>
              <a:rPr lang="cs-CZ" dirty="0"/>
              <a:t> </a:t>
            </a:r>
            <a:r>
              <a:rPr lang="cs-CZ" dirty="0" err="1"/>
              <a:t>Schwester</a:t>
            </a:r>
            <a:r>
              <a:rPr lang="cs-CZ" dirty="0"/>
              <a:t> Gloria in der </a:t>
            </a:r>
            <a:r>
              <a:rPr lang="cs-CZ" dirty="0" err="1"/>
              <a:t>Wanne</a:t>
            </a:r>
            <a:r>
              <a:rPr lang="cs-CZ" dirty="0"/>
              <a:t> </a:t>
            </a:r>
            <a:r>
              <a:rPr lang="cs-CZ" dirty="0" err="1"/>
              <a:t>sitzt</a:t>
            </a:r>
            <a:r>
              <a:rPr lang="cs-CZ" dirty="0"/>
              <a:t>.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kaum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Erwachsenen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der </a:t>
            </a:r>
            <a:r>
              <a:rPr lang="cs-CZ" dirty="0" err="1"/>
              <a:t>Tür</a:t>
            </a:r>
            <a:r>
              <a:rPr lang="cs-CZ" dirty="0"/>
              <a:t>, </a:t>
            </a:r>
            <a:r>
              <a:rPr lang="cs-CZ" dirty="0" err="1"/>
              <a:t>tauchen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dem </a:t>
            </a:r>
            <a:r>
              <a:rPr lang="cs-CZ" dirty="0" err="1"/>
              <a:t>Schaum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wundersamsten</a:t>
            </a:r>
            <a:r>
              <a:rPr lang="cs-CZ" dirty="0"/>
              <a:t> </a:t>
            </a:r>
            <a:r>
              <a:rPr lang="cs-CZ" dirty="0" err="1"/>
              <a:t>Dinge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, von </a:t>
            </a:r>
            <a:r>
              <a:rPr lang="cs-CZ" dirty="0" err="1"/>
              <a:t>denen</a:t>
            </a:r>
            <a:r>
              <a:rPr lang="cs-CZ" dirty="0"/>
              <a:t> Adam </a:t>
            </a:r>
            <a:r>
              <a:rPr lang="cs-CZ" dirty="0" err="1"/>
              <a:t>nicht</a:t>
            </a:r>
            <a:r>
              <a:rPr lang="cs-CZ" dirty="0"/>
              <a:t> </a:t>
            </a:r>
            <a:r>
              <a:rPr lang="cs-CZ" dirty="0" err="1"/>
              <a:t>einmal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Namen</a:t>
            </a:r>
            <a:r>
              <a:rPr lang="cs-CZ" dirty="0"/>
              <a:t> </a:t>
            </a:r>
            <a:r>
              <a:rPr lang="cs-CZ" dirty="0" err="1"/>
              <a:t>weiß</a:t>
            </a:r>
            <a:r>
              <a:rPr lang="cs-CZ" dirty="0"/>
              <a:t>. </a:t>
            </a:r>
            <a:r>
              <a:rPr lang="cs-CZ" dirty="0" err="1"/>
              <a:t>Aber</a:t>
            </a:r>
            <a:r>
              <a:rPr lang="cs-CZ" dirty="0"/>
              <a:t> Gloria </a:t>
            </a:r>
            <a:r>
              <a:rPr lang="cs-CZ" dirty="0" err="1"/>
              <a:t>schreibt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alle</a:t>
            </a:r>
            <a:r>
              <a:rPr lang="cs-CZ" dirty="0"/>
              <a:t> in </a:t>
            </a:r>
            <a:r>
              <a:rPr lang="cs-CZ" dirty="0" err="1"/>
              <a:t>ihr</a:t>
            </a:r>
            <a:r>
              <a:rPr lang="cs-CZ" dirty="0"/>
              <a:t> </a:t>
            </a:r>
            <a:r>
              <a:rPr lang="cs-CZ" dirty="0" err="1"/>
              <a:t>schlaues</a:t>
            </a:r>
            <a:r>
              <a:rPr lang="cs-CZ" dirty="0"/>
              <a:t> Buch! Dort stehen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schon</a:t>
            </a:r>
            <a:r>
              <a:rPr lang="cs-CZ" dirty="0"/>
              <a:t> </a:t>
            </a:r>
            <a:r>
              <a:rPr lang="cs-CZ" dirty="0" err="1"/>
              <a:t>viele</a:t>
            </a:r>
            <a:r>
              <a:rPr lang="cs-CZ" dirty="0"/>
              <a:t> </a:t>
            </a:r>
            <a:r>
              <a:rPr lang="cs-CZ" dirty="0" err="1"/>
              <a:t>andere</a:t>
            </a:r>
            <a:r>
              <a:rPr lang="cs-CZ" dirty="0"/>
              <a:t> </a:t>
            </a:r>
            <a:r>
              <a:rPr lang="cs-CZ" dirty="0" err="1"/>
              <a:t>gescheite</a:t>
            </a:r>
            <a:r>
              <a:rPr lang="cs-CZ" dirty="0"/>
              <a:t> </a:t>
            </a:r>
            <a:r>
              <a:rPr lang="cs-CZ" dirty="0" err="1"/>
              <a:t>Sachen</a:t>
            </a:r>
            <a:r>
              <a:rPr lang="cs-CZ" dirty="0"/>
              <a:t>, </a:t>
            </a:r>
            <a:r>
              <a:rPr lang="cs-CZ" dirty="0" err="1"/>
              <a:t>über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Adam </a:t>
            </a:r>
            <a:r>
              <a:rPr lang="cs-CZ" dirty="0" err="1"/>
              <a:t>nur</a:t>
            </a:r>
            <a:r>
              <a:rPr lang="cs-CZ" dirty="0"/>
              <a:t> so </a:t>
            </a:r>
            <a:r>
              <a:rPr lang="cs-CZ" dirty="0" err="1"/>
              <a:t>staunen</a:t>
            </a:r>
            <a:r>
              <a:rPr lang="cs-CZ" dirty="0"/>
              <a:t> kann. </a:t>
            </a:r>
            <a:r>
              <a:rPr lang="cs-CZ" dirty="0" err="1"/>
              <a:t>Viele</a:t>
            </a:r>
            <a:r>
              <a:rPr lang="cs-CZ" dirty="0"/>
              <a:t> </a:t>
            </a:r>
            <a:r>
              <a:rPr lang="cs-CZ" dirty="0" err="1"/>
              <a:t>tolle</a:t>
            </a:r>
            <a:r>
              <a:rPr lang="cs-CZ" dirty="0"/>
              <a:t> </a:t>
            </a:r>
            <a:r>
              <a:rPr lang="cs-CZ" dirty="0" err="1"/>
              <a:t>neue</a:t>
            </a:r>
            <a:r>
              <a:rPr lang="cs-CZ" dirty="0"/>
              <a:t> </a:t>
            </a:r>
            <a:r>
              <a:rPr lang="cs-CZ" dirty="0" err="1"/>
              <a:t>Wörter</a:t>
            </a:r>
            <a:r>
              <a:rPr lang="cs-CZ" dirty="0"/>
              <a:t> </a:t>
            </a:r>
            <a:r>
              <a:rPr lang="cs-CZ" dirty="0" err="1"/>
              <a:t>lernt</a:t>
            </a:r>
            <a:r>
              <a:rPr lang="cs-CZ" dirty="0"/>
              <a:t> </a:t>
            </a:r>
            <a:r>
              <a:rPr lang="cs-CZ" dirty="0" err="1"/>
              <a:t>er</a:t>
            </a:r>
            <a:r>
              <a:rPr lang="cs-CZ" dirty="0"/>
              <a:t> da von </a:t>
            </a:r>
            <a:r>
              <a:rPr lang="cs-CZ" dirty="0" err="1"/>
              <a:t>seiner</a:t>
            </a:r>
            <a:r>
              <a:rPr lang="cs-CZ" dirty="0"/>
              <a:t> </a:t>
            </a:r>
            <a:r>
              <a:rPr lang="cs-CZ" dirty="0" err="1"/>
              <a:t>großen</a:t>
            </a:r>
            <a:r>
              <a:rPr lang="cs-CZ" dirty="0"/>
              <a:t> </a:t>
            </a:r>
            <a:r>
              <a:rPr lang="cs-CZ" dirty="0" err="1"/>
              <a:t>Schwester</a:t>
            </a:r>
            <a:r>
              <a:rPr lang="cs-CZ" dirty="0"/>
              <a:t>,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Schluss</a:t>
            </a:r>
            <a:r>
              <a:rPr lang="cs-CZ" dirty="0"/>
              <a:t> (</a:t>
            </a:r>
            <a:r>
              <a:rPr lang="cs-CZ" dirty="0" err="1"/>
              <a:t>damit</a:t>
            </a:r>
            <a:r>
              <a:rPr lang="cs-CZ" dirty="0"/>
              <a:t> </a:t>
            </a:r>
            <a:r>
              <a:rPr lang="cs-CZ" dirty="0" err="1"/>
              <a:t>dann</a:t>
            </a:r>
            <a:r>
              <a:rPr lang="cs-CZ" dirty="0"/>
              <a:t> </a:t>
            </a:r>
            <a:r>
              <a:rPr lang="cs-CZ" dirty="0" err="1"/>
              <a:t>alles</a:t>
            </a:r>
            <a:r>
              <a:rPr lang="cs-CZ" dirty="0"/>
              <a:t> </a:t>
            </a:r>
            <a:r>
              <a:rPr lang="cs-CZ" dirty="0" err="1"/>
              <a:t>wieder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wie</a:t>
            </a:r>
            <a:r>
              <a:rPr lang="cs-CZ" dirty="0"/>
              <a:t> </a:t>
            </a:r>
            <a:r>
              <a:rPr lang="cs-CZ" dirty="0" err="1"/>
              <a:t>zuvor</a:t>
            </a:r>
            <a:r>
              <a:rPr lang="cs-CZ" dirty="0"/>
              <a:t>): </a:t>
            </a:r>
            <a:r>
              <a:rPr lang="cs-CZ" dirty="0" err="1"/>
              <a:t>einen</a:t>
            </a:r>
            <a:r>
              <a:rPr lang="cs-CZ" dirty="0"/>
              <a:t> </a:t>
            </a:r>
            <a:r>
              <a:rPr lang="cs-CZ" dirty="0" err="1"/>
              <a:t>ellenlangen</a:t>
            </a:r>
            <a:r>
              <a:rPr lang="cs-CZ" dirty="0"/>
              <a:t> </a:t>
            </a:r>
            <a:r>
              <a:rPr lang="cs-CZ" dirty="0" err="1"/>
              <a:t>Zauberspruch</a:t>
            </a:r>
            <a:r>
              <a:rPr lang="cs-CZ" dirty="0"/>
              <a:t>!</a:t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84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17661" y="5437536"/>
            <a:ext cx="3932237" cy="560894"/>
          </a:xfrm>
        </p:spPr>
        <p:txBody>
          <a:bodyPr/>
          <a:lstStyle/>
          <a:p>
            <a:pPr algn="ctr"/>
            <a:r>
              <a:rPr lang="cs-CZ" dirty="0" smtClean="0"/>
              <a:t>2015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975" y="955483"/>
            <a:ext cx="3371850" cy="47625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15103" y="2976935"/>
            <a:ext cx="3932237" cy="3811588"/>
          </a:xfrm>
        </p:spPr>
        <p:txBody>
          <a:bodyPr/>
          <a:lstStyle/>
          <a:p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gerne</a:t>
            </a:r>
            <a:r>
              <a:rPr lang="cs-CZ" dirty="0"/>
              <a:t> </a:t>
            </a:r>
            <a:r>
              <a:rPr lang="cs-CZ" dirty="0" err="1"/>
              <a:t>möchte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kleine</a:t>
            </a:r>
            <a:r>
              <a:rPr lang="cs-CZ" dirty="0"/>
              <a:t> </a:t>
            </a:r>
            <a:r>
              <a:rPr lang="cs-CZ" dirty="0" err="1"/>
              <a:t>Schweinchen</a:t>
            </a:r>
            <a:r>
              <a:rPr lang="cs-CZ" dirty="0"/>
              <a:t> </a:t>
            </a:r>
            <a:r>
              <a:rPr lang="cs-CZ" dirty="0" err="1"/>
              <a:t>Mathilda</a:t>
            </a:r>
            <a:r>
              <a:rPr lang="cs-CZ" dirty="0"/>
              <a:t> </a:t>
            </a:r>
            <a:r>
              <a:rPr lang="cs-CZ" dirty="0" err="1"/>
              <a:t>wissen</a:t>
            </a:r>
            <a:r>
              <a:rPr lang="cs-CZ" dirty="0"/>
              <a:t>, </a:t>
            </a:r>
            <a:r>
              <a:rPr lang="cs-CZ" dirty="0" err="1"/>
              <a:t>wie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b="1" u="sng" dirty="0" err="1"/>
              <a:t>Sterne</a:t>
            </a:r>
            <a:r>
              <a:rPr lang="cs-CZ" dirty="0"/>
              <a:t> </a:t>
            </a:r>
            <a:r>
              <a:rPr lang="cs-CZ" dirty="0" err="1"/>
              <a:t>schmecken</a:t>
            </a:r>
            <a:r>
              <a:rPr lang="cs-CZ" dirty="0"/>
              <a:t>. </a:t>
            </a:r>
            <a:r>
              <a:rPr lang="cs-CZ" dirty="0" err="1"/>
              <a:t>Aus</a:t>
            </a:r>
            <a:r>
              <a:rPr lang="cs-CZ" dirty="0"/>
              <a:t> </a:t>
            </a:r>
            <a:r>
              <a:rPr lang="cs-CZ" dirty="0" err="1"/>
              <a:t>diesem</a:t>
            </a:r>
            <a:r>
              <a:rPr lang="cs-CZ" dirty="0"/>
              <a:t> Grund </a:t>
            </a:r>
            <a:r>
              <a:rPr lang="cs-CZ" dirty="0" err="1"/>
              <a:t>beschließt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, </a:t>
            </a:r>
            <a:r>
              <a:rPr lang="cs-CZ" dirty="0" err="1"/>
              <a:t>gleich</a:t>
            </a:r>
            <a:r>
              <a:rPr lang="cs-CZ" dirty="0"/>
              <a:t> </a:t>
            </a:r>
            <a:r>
              <a:rPr lang="cs-CZ" dirty="0" err="1"/>
              <a:t>selbst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den </a:t>
            </a:r>
            <a:r>
              <a:rPr lang="cs-CZ" dirty="0" err="1"/>
              <a:t>Sternen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fliegen</a:t>
            </a:r>
            <a:r>
              <a:rPr lang="cs-CZ" dirty="0"/>
              <a:t>. </a:t>
            </a:r>
            <a:r>
              <a:rPr lang="cs-CZ" dirty="0" err="1"/>
              <a:t>Mathilda</a:t>
            </a:r>
            <a:r>
              <a:rPr lang="cs-CZ" dirty="0"/>
              <a:t> </a:t>
            </a:r>
            <a:r>
              <a:rPr lang="cs-CZ" dirty="0" err="1"/>
              <a:t>scheut</a:t>
            </a:r>
            <a:r>
              <a:rPr lang="cs-CZ" dirty="0"/>
              <a:t> </a:t>
            </a:r>
            <a:r>
              <a:rPr lang="cs-CZ" dirty="0" err="1"/>
              <a:t>keinen</a:t>
            </a:r>
            <a:r>
              <a:rPr lang="cs-CZ" dirty="0"/>
              <a:t> </a:t>
            </a:r>
            <a:r>
              <a:rPr lang="cs-CZ" dirty="0" err="1"/>
              <a:t>Aufwand</a:t>
            </a:r>
            <a:r>
              <a:rPr lang="cs-CZ" dirty="0"/>
              <a:t>, um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ihr</a:t>
            </a:r>
            <a:r>
              <a:rPr lang="cs-CZ" dirty="0"/>
              <a:t> </a:t>
            </a:r>
            <a:r>
              <a:rPr lang="cs-CZ" dirty="0" err="1"/>
              <a:t>Ziel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gelangen</a:t>
            </a:r>
            <a:r>
              <a:rPr lang="cs-CZ" dirty="0"/>
              <a:t>.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Hilfe</a:t>
            </a:r>
            <a:r>
              <a:rPr lang="cs-CZ" dirty="0"/>
              <a:t> </a:t>
            </a:r>
            <a:r>
              <a:rPr lang="cs-CZ" dirty="0" err="1"/>
              <a:t>eines</a:t>
            </a:r>
            <a:r>
              <a:rPr lang="cs-CZ" dirty="0"/>
              <a:t> </a:t>
            </a:r>
            <a:r>
              <a:rPr lang="cs-CZ" dirty="0" err="1"/>
              <a:t>Trampolins</a:t>
            </a:r>
            <a:r>
              <a:rPr lang="cs-CZ" dirty="0"/>
              <a:t> </a:t>
            </a:r>
            <a:r>
              <a:rPr lang="cs-CZ" dirty="0" err="1"/>
              <a:t>springt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hoch, </a:t>
            </a:r>
            <a:r>
              <a:rPr lang="cs-CZ" dirty="0" err="1"/>
              <a:t>aber</a:t>
            </a:r>
            <a:r>
              <a:rPr lang="cs-CZ" dirty="0"/>
              <a:t> </a:t>
            </a:r>
            <a:r>
              <a:rPr lang="cs-CZ" dirty="0" err="1"/>
              <a:t>leider</a:t>
            </a:r>
            <a:r>
              <a:rPr lang="cs-CZ" dirty="0"/>
              <a:t> </a:t>
            </a:r>
            <a:r>
              <a:rPr lang="cs-CZ" dirty="0" err="1"/>
              <a:t>nicht</a:t>
            </a:r>
            <a:r>
              <a:rPr lang="cs-CZ" dirty="0"/>
              <a:t> hoch </a:t>
            </a:r>
            <a:r>
              <a:rPr lang="cs-CZ" dirty="0" err="1"/>
              <a:t>genug</a:t>
            </a:r>
            <a:r>
              <a:rPr lang="cs-CZ" dirty="0"/>
              <a:t>.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der </a:t>
            </a:r>
            <a:r>
              <a:rPr lang="cs-CZ" dirty="0" err="1"/>
              <a:t>hilfsbereite</a:t>
            </a:r>
            <a:r>
              <a:rPr lang="cs-CZ" dirty="0"/>
              <a:t> Adler kann </a:t>
            </a:r>
            <a:r>
              <a:rPr lang="cs-CZ" dirty="0" err="1"/>
              <a:t>ihr</a:t>
            </a:r>
            <a:r>
              <a:rPr lang="cs-CZ" dirty="0"/>
              <a:t> </a:t>
            </a:r>
            <a:r>
              <a:rPr lang="cs-CZ" dirty="0" err="1"/>
              <a:t>nicht</a:t>
            </a:r>
            <a:r>
              <a:rPr lang="cs-CZ" dirty="0"/>
              <a:t> </a:t>
            </a:r>
            <a:r>
              <a:rPr lang="cs-CZ" dirty="0" err="1"/>
              <a:t>wirklich</a:t>
            </a:r>
            <a:r>
              <a:rPr lang="cs-CZ" dirty="0"/>
              <a:t> </a:t>
            </a:r>
            <a:r>
              <a:rPr lang="cs-CZ" dirty="0" err="1"/>
              <a:t>helfen</a:t>
            </a:r>
            <a:r>
              <a:rPr lang="cs-CZ" dirty="0"/>
              <a:t>. </a:t>
            </a:r>
            <a:r>
              <a:rPr lang="cs-CZ" dirty="0" err="1"/>
              <a:t>Erst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Eber Bruno </a:t>
            </a:r>
            <a:r>
              <a:rPr lang="cs-CZ" dirty="0" err="1"/>
              <a:t>auftaucht</a:t>
            </a:r>
            <a:r>
              <a:rPr lang="cs-CZ" dirty="0"/>
              <a:t>, </a:t>
            </a:r>
            <a:r>
              <a:rPr lang="cs-CZ" dirty="0" err="1"/>
              <a:t>kommt</a:t>
            </a:r>
            <a:r>
              <a:rPr lang="cs-CZ" dirty="0"/>
              <a:t> </a:t>
            </a:r>
            <a:r>
              <a:rPr lang="cs-CZ" dirty="0" err="1"/>
              <a:t>Mathilda</a:t>
            </a:r>
            <a:r>
              <a:rPr lang="cs-CZ" dirty="0"/>
              <a:t> der </a:t>
            </a:r>
            <a:r>
              <a:rPr lang="cs-CZ" dirty="0" err="1"/>
              <a:t>Erfüllung</a:t>
            </a:r>
            <a:r>
              <a:rPr lang="cs-CZ" dirty="0"/>
              <a:t> </a:t>
            </a:r>
            <a:r>
              <a:rPr lang="cs-CZ" dirty="0" err="1"/>
              <a:t>ihres</a:t>
            </a:r>
            <a:r>
              <a:rPr lang="cs-CZ" dirty="0"/>
              <a:t> </a:t>
            </a:r>
            <a:r>
              <a:rPr lang="cs-CZ" b="1" u="sng" dirty="0" err="1"/>
              <a:t>Wunsches</a:t>
            </a:r>
            <a:r>
              <a:rPr lang="cs-CZ" dirty="0"/>
              <a:t> </a:t>
            </a:r>
            <a:r>
              <a:rPr lang="cs-CZ" dirty="0" err="1"/>
              <a:t>sehr</a:t>
            </a:r>
            <a:r>
              <a:rPr lang="cs-CZ" dirty="0"/>
              <a:t> </a:t>
            </a:r>
            <a:r>
              <a:rPr lang="cs-CZ" dirty="0" err="1"/>
              <a:t>nahe</a:t>
            </a:r>
            <a:r>
              <a:rPr lang="cs-CZ" dirty="0"/>
              <a:t>. </a:t>
            </a:r>
            <a:r>
              <a:rPr lang="cs-CZ" dirty="0" err="1"/>
              <a:t>Wenn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anders</a:t>
            </a:r>
            <a:r>
              <a:rPr lang="cs-CZ" dirty="0"/>
              <a:t>,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es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vorgestellt</a:t>
            </a:r>
            <a:r>
              <a:rPr lang="cs-CZ" dirty="0"/>
              <a:t> </a:t>
            </a:r>
            <a:r>
              <a:rPr lang="cs-CZ" dirty="0" err="1"/>
              <a:t>hatte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83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Christine </a:t>
            </a:r>
            <a:r>
              <a:rPr lang="cs-CZ" dirty="0" err="1" smtClean="0"/>
              <a:t>Ebenthal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99" y="2191544"/>
            <a:ext cx="5905500" cy="35433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*? (</a:t>
            </a:r>
            <a:r>
              <a:rPr lang="cs-CZ" dirty="0" err="1" smtClean="0"/>
              <a:t>Österreich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6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Nord</a:t>
            </a:r>
            <a:r>
              <a:rPr lang="cs-CZ" dirty="0" smtClean="0"/>
              <a:t> </a:t>
            </a:r>
            <a:r>
              <a:rPr lang="cs-CZ" dirty="0" err="1" smtClean="0"/>
              <a:t>Süd</a:t>
            </a:r>
            <a:r>
              <a:rPr lang="cs-CZ" dirty="0" smtClean="0"/>
              <a:t> </a:t>
            </a:r>
            <a:r>
              <a:rPr lang="cs-CZ" dirty="0" err="1" smtClean="0"/>
              <a:t>Verlag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Zürich</a:t>
            </a:r>
            <a:endParaRPr lang="cs-CZ" dirty="0" smtClean="0"/>
          </a:p>
          <a:p>
            <a:r>
              <a:rPr lang="cs-CZ" dirty="0" err="1" smtClean="0"/>
              <a:t>Kinderbuchverlag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4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671" y="617456"/>
            <a:ext cx="3932237" cy="5302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2016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1375789"/>
            <a:ext cx="3181350" cy="47625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41789" y="2473414"/>
            <a:ext cx="3932237" cy="3811588"/>
          </a:xfrm>
        </p:spPr>
        <p:txBody>
          <a:bodyPr/>
          <a:lstStyle/>
          <a:p>
            <a:r>
              <a:rPr lang="cs-CZ" dirty="0" err="1"/>
              <a:t>Milli</a:t>
            </a:r>
            <a:r>
              <a:rPr lang="cs-CZ" dirty="0"/>
              <a:t> </a:t>
            </a:r>
            <a:r>
              <a:rPr lang="cs-CZ" dirty="0" err="1"/>
              <a:t>Hasenfuß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kleines</a:t>
            </a:r>
            <a:r>
              <a:rPr lang="cs-CZ" dirty="0"/>
              <a:t>, </a:t>
            </a:r>
            <a:r>
              <a:rPr lang="cs-CZ" b="1" u="sng" dirty="0" err="1"/>
              <a:t>ängstliches</a:t>
            </a:r>
            <a:r>
              <a:rPr lang="cs-CZ" dirty="0"/>
              <a:t> </a:t>
            </a:r>
            <a:r>
              <a:rPr lang="cs-CZ" dirty="0" err="1"/>
              <a:t>Tierchen</a:t>
            </a:r>
            <a:r>
              <a:rPr lang="cs-CZ" dirty="0"/>
              <a:t>. </a:t>
            </a:r>
            <a:r>
              <a:rPr lang="cs-CZ" dirty="0" err="1"/>
              <a:t>Panisch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zitternd</a:t>
            </a:r>
            <a:r>
              <a:rPr lang="cs-CZ" dirty="0"/>
              <a:t> </a:t>
            </a:r>
            <a:r>
              <a:rPr lang="cs-CZ" dirty="0" err="1"/>
              <a:t>sucht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kleine</a:t>
            </a:r>
            <a:r>
              <a:rPr lang="cs-CZ" dirty="0"/>
              <a:t> </a:t>
            </a:r>
            <a:r>
              <a:rPr lang="cs-CZ" dirty="0" err="1"/>
              <a:t>Häschen</a:t>
            </a:r>
            <a:r>
              <a:rPr lang="cs-CZ" dirty="0"/>
              <a:t> </a:t>
            </a:r>
            <a:r>
              <a:rPr lang="cs-CZ" dirty="0" err="1"/>
              <a:t>Unterschlupf</a:t>
            </a:r>
            <a:r>
              <a:rPr lang="cs-CZ" dirty="0"/>
              <a:t> vor den </a:t>
            </a:r>
            <a:r>
              <a:rPr lang="cs-CZ" dirty="0" err="1"/>
              <a:t>großen</a:t>
            </a:r>
            <a:r>
              <a:rPr lang="cs-CZ" dirty="0"/>
              <a:t> </a:t>
            </a:r>
            <a:r>
              <a:rPr lang="cs-CZ" dirty="0" err="1"/>
              <a:t>Gefahren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überall</a:t>
            </a:r>
            <a:r>
              <a:rPr lang="cs-CZ" dirty="0"/>
              <a:t> </a:t>
            </a:r>
            <a:r>
              <a:rPr lang="cs-CZ" dirty="0" err="1"/>
              <a:t>lauern</a:t>
            </a:r>
            <a:r>
              <a:rPr lang="cs-CZ" dirty="0"/>
              <a:t>. </a:t>
            </a:r>
            <a:r>
              <a:rPr lang="cs-CZ" dirty="0" err="1"/>
              <a:t>Milli</a:t>
            </a:r>
            <a:r>
              <a:rPr lang="cs-CZ" dirty="0"/>
              <a:t> </a:t>
            </a:r>
            <a:r>
              <a:rPr lang="cs-CZ" dirty="0" err="1"/>
              <a:t>versteckt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Wald</a:t>
            </a:r>
            <a:r>
              <a:rPr lang="cs-CZ" dirty="0"/>
              <a:t>, </a:t>
            </a:r>
            <a:r>
              <a:rPr lang="cs-CZ" dirty="0" err="1"/>
              <a:t>auf</a:t>
            </a:r>
            <a:r>
              <a:rPr lang="cs-CZ" dirty="0"/>
              <a:t> den </a:t>
            </a:r>
            <a:r>
              <a:rPr lang="cs-CZ" dirty="0" err="1"/>
              <a:t>Feldern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sogar</a:t>
            </a:r>
            <a:r>
              <a:rPr lang="cs-CZ" dirty="0"/>
              <a:t> in der </a:t>
            </a:r>
            <a:r>
              <a:rPr lang="cs-CZ" dirty="0" err="1"/>
              <a:t>großen</a:t>
            </a:r>
            <a:r>
              <a:rPr lang="cs-CZ" dirty="0"/>
              <a:t>, </a:t>
            </a:r>
            <a:r>
              <a:rPr lang="cs-CZ" dirty="0" err="1"/>
              <a:t>lauten</a:t>
            </a:r>
            <a:r>
              <a:rPr lang="cs-CZ" dirty="0"/>
              <a:t> </a:t>
            </a:r>
            <a:r>
              <a:rPr lang="cs-CZ" b="1" u="sng" dirty="0" err="1"/>
              <a:t>Stadt</a:t>
            </a:r>
            <a:r>
              <a:rPr lang="cs-CZ" dirty="0"/>
              <a:t>.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scheint</a:t>
            </a:r>
            <a:r>
              <a:rPr lang="cs-CZ" dirty="0"/>
              <a:t> </a:t>
            </a:r>
            <a:r>
              <a:rPr lang="cs-CZ" dirty="0" err="1"/>
              <a:t>schon</a:t>
            </a:r>
            <a:r>
              <a:rPr lang="cs-CZ" dirty="0"/>
              <a:t> </a:t>
            </a:r>
            <a:r>
              <a:rPr lang="cs-CZ" dirty="0" err="1"/>
              <a:t>aufgegeben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haben</a:t>
            </a:r>
            <a:r>
              <a:rPr lang="cs-CZ" dirty="0"/>
              <a:t>. </a:t>
            </a:r>
            <a:r>
              <a:rPr lang="cs-CZ" dirty="0" err="1"/>
              <a:t>Doch</a:t>
            </a:r>
            <a:r>
              <a:rPr lang="cs-CZ" dirty="0"/>
              <a:t> </a:t>
            </a:r>
            <a:r>
              <a:rPr lang="cs-CZ" dirty="0" err="1"/>
              <a:t>dann</a:t>
            </a:r>
            <a:r>
              <a:rPr lang="cs-CZ" dirty="0"/>
              <a:t> </a:t>
            </a:r>
            <a:r>
              <a:rPr lang="cs-CZ" dirty="0" err="1"/>
              <a:t>geschieht</a:t>
            </a:r>
            <a:r>
              <a:rPr lang="cs-CZ" dirty="0"/>
              <a:t> </a:t>
            </a:r>
            <a:r>
              <a:rPr lang="cs-CZ" dirty="0" err="1"/>
              <a:t>etwas</a:t>
            </a:r>
            <a:r>
              <a:rPr lang="cs-CZ" dirty="0"/>
              <a:t> </a:t>
            </a:r>
            <a:r>
              <a:rPr lang="cs-CZ" dirty="0" err="1"/>
              <a:t>Wunderbares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Milli</a:t>
            </a:r>
            <a:r>
              <a:rPr lang="cs-CZ" dirty="0"/>
              <a:t> </a:t>
            </a:r>
            <a:r>
              <a:rPr lang="cs-CZ" dirty="0" err="1"/>
              <a:t>muss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nicht</a:t>
            </a:r>
            <a:r>
              <a:rPr lang="cs-CZ" dirty="0"/>
              <a:t> </a:t>
            </a:r>
            <a:r>
              <a:rPr lang="cs-CZ" dirty="0" err="1"/>
              <a:t>mehr</a:t>
            </a:r>
            <a:r>
              <a:rPr lang="cs-CZ" dirty="0"/>
              <a:t> </a:t>
            </a:r>
            <a:r>
              <a:rPr lang="cs-CZ" b="1" u="sng" dirty="0" err="1"/>
              <a:t>verstecken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kunstanstifter.de/buecher/milli-hasenfuss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8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85101"/>
          </a:xfrm>
        </p:spPr>
        <p:txBody>
          <a:bodyPr/>
          <a:lstStyle/>
          <a:p>
            <a:pPr algn="ctr"/>
            <a:r>
              <a:rPr lang="cs-CZ" dirty="0" smtClean="0"/>
              <a:t>2006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366" y="156472"/>
            <a:ext cx="4762500" cy="47625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So </a:t>
            </a:r>
            <a:r>
              <a:rPr lang="cs-CZ" dirty="0" err="1"/>
              <a:t>vielfältig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menschlichen</a:t>
            </a:r>
            <a:r>
              <a:rPr lang="cs-CZ" dirty="0"/>
              <a:t> </a:t>
            </a:r>
            <a:r>
              <a:rPr lang="cs-CZ" dirty="0" err="1"/>
              <a:t>Sprachen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, so </a:t>
            </a:r>
            <a:r>
              <a:rPr lang="cs-CZ" dirty="0" err="1"/>
              <a:t>unterschiedlich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Weisen</a:t>
            </a:r>
            <a:r>
              <a:rPr lang="cs-CZ" dirty="0"/>
              <a:t>, </a:t>
            </a:r>
            <a:r>
              <a:rPr lang="cs-CZ" dirty="0" err="1"/>
              <a:t>wie</a:t>
            </a:r>
            <a:r>
              <a:rPr lang="cs-CZ" dirty="0"/>
              <a:t> in </a:t>
            </a:r>
            <a:r>
              <a:rPr lang="cs-CZ" dirty="0" err="1"/>
              <a:t>ihnen</a:t>
            </a:r>
            <a:r>
              <a:rPr lang="cs-CZ" dirty="0"/>
              <a:t> </a:t>
            </a:r>
            <a:r>
              <a:rPr lang="cs-CZ" b="1" u="sng" dirty="0" err="1"/>
              <a:t>Tierlaute</a:t>
            </a:r>
            <a:r>
              <a:rPr lang="cs-CZ" dirty="0"/>
              <a:t> </a:t>
            </a:r>
            <a:r>
              <a:rPr lang="cs-CZ" dirty="0" err="1"/>
              <a:t>wiedergegeben</a:t>
            </a:r>
            <a:r>
              <a:rPr lang="cs-CZ" dirty="0"/>
              <a:t> </a:t>
            </a:r>
            <a:r>
              <a:rPr lang="cs-CZ" dirty="0" err="1"/>
              <a:t>werden</a:t>
            </a:r>
            <a:r>
              <a:rPr lang="cs-CZ" dirty="0"/>
              <a:t>. </a:t>
            </a:r>
            <a:r>
              <a:rPr lang="cs-CZ" dirty="0" err="1"/>
              <a:t>Aber</a:t>
            </a:r>
            <a:r>
              <a:rPr lang="cs-CZ" dirty="0"/>
              <a:t> </a:t>
            </a:r>
            <a:r>
              <a:rPr lang="cs-CZ" dirty="0" err="1"/>
              <a:t>heißt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, </a:t>
            </a:r>
            <a:r>
              <a:rPr lang="cs-CZ" dirty="0" err="1"/>
              <a:t>dass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Tiere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untereinander</a:t>
            </a:r>
            <a:r>
              <a:rPr lang="cs-CZ" dirty="0"/>
              <a:t> </a:t>
            </a:r>
            <a:r>
              <a:rPr lang="cs-CZ" dirty="0" err="1"/>
              <a:t>nicht</a:t>
            </a:r>
            <a:r>
              <a:rPr lang="cs-CZ" dirty="0"/>
              <a:t> </a:t>
            </a:r>
            <a:r>
              <a:rPr lang="cs-CZ" dirty="0" err="1"/>
              <a:t>verstehen</a:t>
            </a:r>
            <a:r>
              <a:rPr lang="cs-CZ" dirty="0"/>
              <a:t> </a:t>
            </a:r>
            <a:r>
              <a:rPr lang="cs-CZ" dirty="0" err="1"/>
              <a:t>können</a:t>
            </a:r>
            <a:r>
              <a:rPr lang="cs-CZ" dirty="0"/>
              <a:t>?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Menschen</a:t>
            </a:r>
            <a:r>
              <a:rPr lang="cs-CZ" dirty="0" smtClean="0"/>
              <a:t>?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Humor,Weltgewandtheit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feinem</a:t>
            </a:r>
            <a:r>
              <a:rPr lang="cs-CZ" dirty="0"/>
              <a:t> </a:t>
            </a:r>
            <a:r>
              <a:rPr lang="cs-CZ" dirty="0" err="1"/>
              <a:t>Gespür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sprachlichen</a:t>
            </a:r>
            <a:r>
              <a:rPr lang="cs-CZ" dirty="0"/>
              <a:t> </a:t>
            </a:r>
            <a:r>
              <a:rPr lang="cs-CZ" dirty="0" err="1"/>
              <a:t>Hintersinn</a:t>
            </a:r>
            <a:r>
              <a:rPr lang="cs-CZ" dirty="0"/>
              <a:t> </a:t>
            </a:r>
            <a:r>
              <a:rPr lang="cs-CZ" dirty="0" err="1"/>
              <a:t>führt</a:t>
            </a:r>
            <a:r>
              <a:rPr lang="cs-CZ" dirty="0"/>
              <a:t> Michael </a:t>
            </a:r>
            <a:r>
              <a:rPr lang="cs-CZ" dirty="0" err="1" smtClean="0"/>
              <a:t>Stavarič</a:t>
            </a:r>
            <a:r>
              <a:rPr lang="cs-CZ" dirty="0" smtClean="0"/>
              <a:t> </a:t>
            </a:r>
            <a:r>
              <a:rPr lang="cs-CZ" dirty="0"/>
              <a:t>durch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Klippen</a:t>
            </a:r>
            <a:r>
              <a:rPr lang="cs-CZ" dirty="0"/>
              <a:t> </a:t>
            </a:r>
            <a:r>
              <a:rPr lang="cs-CZ" dirty="0" err="1"/>
              <a:t>tierischer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menschlicher</a:t>
            </a:r>
            <a:r>
              <a:rPr lang="cs-CZ" dirty="0"/>
              <a:t> </a:t>
            </a:r>
            <a:r>
              <a:rPr lang="cs-CZ" dirty="0" err="1"/>
              <a:t>Kommunikation</a:t>
            </a:r>
            <a:r>
              <a:rPr lang="cs-CZ" dirty="0"/>
              <a:t>. </a:t>
            </a:r>
            <a:r>
              <a:rPr lang="cs-CZ" dirty="0" err="1"/>
              <a:t>Seine</a:t>
            </a:r>
            <a:r>
              <a:rPr lang="cs-CZ" dirty="0"/>
              <a:t> </a:t>
            </a:r>
            <a:r>
              <a:rPr lang="cs-CZ" dirty="0" err="1"/>
              <a:t>Geschichten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Gedichte</a:t>
            </a:r>
            <a:r>
              <a:rPr lang="cs-CZ" dirty="0"/>
              <a:t> </a:t>
            </a:r>
            <a:r>
              <a:rPr lang="cs-CZ" dirty="0" err="1"/>
              <a:t>erzählen</a:t>
            </a:r>
            <a:r>
              <a:rPr lang="cs-CZ" dirty="0"/>
              <a:t> von </a:t>
            </a:r>
            <a:r>
              <a:rPr lang="cs-CZ" dirty="0" err="1"/>
              <a:t>Unterschieden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Gemeinsamkeiten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davon</a:t>
            </a:r>
            <a:r>
              <a:rPr lang="cs-CZ" dirty="0"/>
              <a:t>, </a:t>
            </a:r>
            <a:r>
              <a:rPr lang="cs-CZ" dirty="0" err="1"/>
              <a:t>dass</a:t>
            </a:r>
            <a:r>
              <a:rPr lang="cs-CZ" dirty="0"/>
              <a:t> es </a:t>
            </a:r>
            <a:r>
              <a:rPr lang="cs-CZ" dirty="0" err="1"/>
              <a:t>nicht</a:t>
            </a:r>
            <a:r>
              <a:rPr lang="cs-CZ" dirty="0"/>
              <a:t> </a:t>
            </a:r>
            <a:r>
              <a:rPr lang="cs-CZ" dirty="0" err="1"/>
              <a:t>immer</a:t>
            </a:r>
            <a:r>
              <a:rPr lang="cs-CZ" dirty="0"/>
              <a:t> </a:t>
            </a:r>
            <a:r>
              <a:rPr lang="cs-CZ" dirty="0" err="1"/>
              <a:t>nur</a:t>
            </a:r>
            <a:r>
              <a:rPr lang="cs-CZ" dirty="0"/>
              <a:t> </a:t>
            </a:r>
            <a:r>
              <a:rPr lang="cs-CZ" dirty="0" err="1"/>
              <a:t>darauf</a:t>
            </a:r>
            <a:r>
              <a:rPr lang="cs-CZ" dirty="0"/>
              <a:t> </a:t>
            </a:r>
            <a:r>
              <a:rPr lang="cs-CZ" dirty="0" err="1"/>
              <a:t>ankommt</a:t>
            </a:r>
            <a:r>
              <a:rPr lang="cs-CZ" dirty="0"/>
              <a:t>, </a:t>
            </a:r>
            <a:r>
              <a:rPr lang="cs-CZ" dirty="0" err="1"/>
              <a:t>dieselbe</a:t>
            </a:r>
            <a:r>
              <a:rPr lang="cs-CZ" dirty="0"/>
              <a:t> </a:t>
            </a:r>
            <a:r>
              <a:rPr lang="cs-CZ" b="1" u="sng" dirty="0" err="1"/>
              <a:t>Sprache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sprechen</a:t>
            </a:r>
            <a:r>
              <a:rPr lang="cs-CZ" dirty="0"/>
              <a:t>, um </a:t>
            </a:r>
            <a:r>
              <a:rPr lang="cs-CZ" dirty="0" err="1"/>
              <a:t>einander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verstehen</a:t>
            </a:r>
            <a:r>
              <a:rPr lang="cs-CZ" dirty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37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7413" y="3163094"/>
            <a:ext cx="3932237" cy="1600200"/>
          </a:xfrm>
        </p:spPr>
        <p:txBody>
          <a:bodyPr/>
          <a:lstStyle/>
          <a:p>
            <a:r>
              <a:rPr lang="cs-CZ" dirty="0" smtClean="0"/>
              <a:t>Ulrike </a:t>
            </a:r>
            <a:r>
              <a:rPr lang="cs-CZ" dirty="0" err="1" smtClean="0"/>
              <a:t>Möltgen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25" y="685768"/>
            <a:ext cx="4581525" cy="313372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77413" y="4763294"/>
            <a:ext cx="3932237" cy="337008"/>
          </a:xfrm>
        </p:spPr>
        <p:txBody>
          <a:bodyPr/>
          <a:lstStyle/>
          <a:p>
            <a:r>
              <a:rPr lang="cs-CZ" dirty="0" smtClean="0"/>
              <a:t>*1973 (</a:t>
            </a:r>
            <a:r>
              <a:rPr lang="cs-CZ" dirty="0" err="1" smtClean="0"/>
              <a:t>Deutschland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8" y="2487929"/>
            <a:ext cx="2387031" cy="38610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15" y="2487928"/>
            <a:ext cx="2656815" cy="386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4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Kunstanstifter</a:t>
            </a:r>
            <a:r>
              <a:rPr lang="cs-CZ" dirty="0" smtClean="0"/>
              <a:t> </a:t>
            </a:r>
            <a:r>
              <a:rPr lang="cs-CZ" dirty="0" err="1" smtClean="0"/>
              <a:t>Verlag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Mannheim</a:t>
            </a:r>
          </a:p>
          <a:p>
            <a:r>
              <a:rPr lang="cs-CZ" dirty="0" err="1" smtClean="0"/>
              <a:t>Verlag</a:t>
            </a:r>
            <a:r>
              <a:rPr lang="cs-CZ" dirty="0" smtClean="0"/>
              <a:t> </a:t>
            </a:r>
            <a:r>
              <a:rPr lang="cs-CZ" dirty="0" err="1" smtClean="0"/>
              <a:t>für</a:t>
            </a:r>
            <a:r>
              <a:rPr lang="cs-CZ" dirty="0" smtClean="0"/>
              <a:t> </a:t>
            </a:r>
            <a:r>
              <a:rPr lang="cs-CZ" dirty="0" err="1" smtClean="0"/>
              <a:t>Illustration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33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85112" y="2706475"/>
            <a:ext cx="3932237" cy="655999"/>
          </a:xfrm>
        </p:spPr>
        <p:txBody>
          <a:bodyPr/>
          <a:lstStyle/>
          <a:p>
            <a:r>
              <a:rPr lang="cs-CZ" dirty="0" smtClean="0"/>
              <a:t>2017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97" y="981224"/>
            <a:ext cx="4010025" cy="47625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38814" y="1538926"/>
            <a:ext cx="3932237" cy="3811588"/>
          </a:xfrm>
        </p:spPr>
        <p:txBody>
          <a:bodyPr>
            <a:normAutofit lnSpcReduction="10000"/>
          </a:bodyPr>
          <a:lstStyle/>
          <a:p>
            <a:r>
              <a:rPr lang="cs-CZ" b="1" u="sng" dirty="0"/>
              <a:t>Rot</a:t>
            </a:r>
            <a:r>
              <a:rPr lang="cs-CZ" dirty="0"/>
              <a:t> … </a:t>
            </a:r>
            <a:r>
              <a:rPr lang="cs-CZ" dirty="0" err="1"/>
              <a:t>mohnrot</a:t>
            </a:r>
            <a:r>
              <a:rPr lang="cs-CZ" dirty="0"/>
              <a:t>, </a:t>
            </a:r>
            <a:r>
              <a:rPr lang="cs-CZ" dirty="0" err="1"/>
              <a:t>krebsrot</a:t>
            </a:r>
            <a:r>
              <a:rPr lang="cs-CZ" dirty="0"/>
              <a:t>, </a:t>
            </a:r>
            <a:r>
              <a:rPr lang="cs-CZ" dirty="0" err="1"/>
              <a:t>ziegelrot</a:t>
            </a:r>
            <a:r>
              <a:rPr lang="cs-CZ" dirty="0"/>
              <a:t>, </a:t>
            </a:r>
            <a:r>
              <a:rPr lang="cs-CZ" dirty="0" err="1"/>
              <a:t>hellrot</a:t>
            </a:r>
            <a:r>
              <a:rPr lang="cs-CZ" dirty="0"/>
              <a:t>, </a:t>
            </a:r>
            <a:r>
              <a:rPr lang="cs-CZ" dirty="0" err="1"/>
              <a:t>himbeerrot</a:t>
            </a:r>
            <a:r>
              <a:rPr lang="cs-CZ" dirty="0"/>
              <a:t>, </a:t>
            </a:r>
            <a:r>
              <a:rPr lang="cs-CZ" dirty="0" err="1"/>
              <a:t>fuchsrot</a:t>
            </a:r>
            <a:r>
              <a:rPr lang="cs-CZ" dirty="0"/>
              <a:t>, </a:t>
            </a:r>
            <a:r>
              <a:rPr lang="cs-CZ" dirty="0" err="1"/>
              <a:t>kupferrot</a:t>
            </a:r>
            <a:r>
              <a:rPr lang="cs-CZ" dirty="0"/>
              <a:t>, </a:t>
            </a:r>
            <a:r>
              <a:rPr lang="cs-CZ" dirty="0" err="1"/>
              <a:t>weinrot</a:t>
            </a:r>
            <a:r>
              <a:rPr lang="cs-CZ" dirty="0"/>
              <a:t>, </a:t>
            </a:r>
            <a:r>
              <a:rPr lang="cs-CZ" dirty="0" err="1"/>
              <a:t>korallenrot</a:t>
            </a:r>
            <a:r>
              <a:rPr lang="cs-CZ" dirty="0"/>
              <a:t>, </a:t>
            </a:r>
            <a:r>
              <a:rPr lang="cs-CZ" dirty="0" err="1"/>
              <a:t>lachsrot</a:t>
            </a:r>
            <a:r>
              <a:rPr lang="cs-CZ" dirty="0"/>
              <a:t>, </a:t>
            </a:r>
            <a:r>
              <a:rPr lang="cs-CZ" dirty="0" err="1"/>
              <a:t>feuerrot</a:t>
            </a:r>
            <a:r>
              <a:rPr lang="cs-CZ" dirty="0"/>
              <a:t>, </a:t>
            </a:r>
            <a:r>
              <a:rPr lang="cs-CZ" dirty="0" err="1"/>
              <a:t>rosarot</a:t>
            </a:r>
            <a:r>
              <a:rPr lang="cs-CZ" dirty="0"/>
              <a:t>, </a:t>
            </a:r>
            <a:r>
              <a:rPr lang="cs-CZ" dirty="0" err="1"/>
              <a:t>kirschrot</a:t>
            </a:r>
            <a:r>
              <a:rPr lang="cs-CZ" dirty="0"/>
              <a:t>, </a:t>
            </a:r>
            <a:r>
              <a:rPr lang="cs-CZ" dirty="0" err="1"/>
              <a:t>flamingorot</a:t>
            </a:r>
            <a:r>
              <a:rPr lang="cs-CZ" dirty="0"/>
              <a:t>, </a:t>
            </a:r>
            <a:r>
              <a:rPr lang="cs-CZ" dirty="0" err="1"/>
              <a:t>rubinrot</a:t>
            </a:r>
            <a:r>
              <a:rPr lang="cs-CZ" dirty="0"/>
              <a:t>, </a:t>
            </a:r>
            <a:r>
              <a:rPr lang="cs-CZ" dirty="0" err="1"/>
              <a:t>schwarzrot</a:t>
            </a:r>
            <a:r>
              <a:rPr lang="cs-CZ" dirty="0"/>
              <a:t>, </a:t>
            </a:r>
            <a:r>
              <a:rPr lang="cs-CZ" dirty="0" err="1"/>
              <a:t>rosenrot</a:t>
            </a:r>
            <a:r>
              <a:rPr lang="cs-CZ" dirty="0"/>
              <a:t>, </a:t>
            </a:r>
            <a:r>
              <a:rPr lang="cs-CZ" dirty="0" err="1"/>
              <a:t>kardinalrot</a:t>
            </a:r>
            <a:r>
              <a:rPr lang="cs-CZ" dirty="0"/>
              <a:t>, </a:t>
            </a:r>
            <a:r>
              <a:rPr lang="cs-CZ" dirty="0" err="1"/>
              <a:t>rostrot</a:t>
            </a:r>
            <a:r>
              <a:rPr lang="cs-CZ" dirty="0"/>
              <a:t>, </a:t>
            </a:r>
            <a:r>
              <a:rPr lang="cs-CZ" dirty="0" err="1"/>
              <a:t>orangerot</a:t>
            </a:r>
            <a:r>
              <a:rPr lang="cs-CZ" dirty="0"/>
              <a:t>, </a:t>
            </a:r>
            <a:r>
              <a:rPr lang="cs-CZ" dirty="0" err="1"/>
              <a:t>glutrot</a:t>
            </a:r>
            <a:r>
              <a:rPr lang="cs-CZ" dirty="0"/>
              <a:t>, </a:t>
            </a:r>
            <a:r>
              <a:rPr lang="cs-CZ" dirty="0" err="1"/>
              <a:t>knallrot</a:t>
            </a:r>
            <a:r>
              <a:rPr lang="cs-CZ" dirty="0"/>
              <a:t>, </a:t>
            </a:r>
            <a:r>
              <a:rPr lang="cs-CZ" dirty="0" err="1"/>
              <a:t>purpurrot</a:t>
            </a:r>
            <a:r>
              <a:rPr lang="cs-CZ" dirty="0"/>
              <a:t>, rot </a:t>
            </a:r>
            <a:r>
              <a:rPr lang="cs-CZ" dirty="0" err="1"/>
              <a:t>wie</a:t>
            </a:r>
            <a:r>
              <a:rPr lang="cs-CZ" dirty="0"/>
              <a:t> </a:t>
            </a:r>
            <a:r>
              <a:rPr lang="cs-CZ" dirty="0" err="1"/>
              <a:t>Blut</a:t>
            </a:r>
            <a:r>
              <a:rPr lang="cs-CZ" dirty="0"/>
              <a:t> … </a:t>
            </a:r>
            <a:r>
              <a:rPr lang="cs-CZ" dirty="0" err="1"/>
              <a:t>Oh</a:t>
            </a:r>
            <a:r>
              <a:rPr lang="cs-CZ" dirty="0"/>
              <a:t> – </a:t>
            </a:r>
            <a:r>
              <a:rPr lang="cs-CZ" dirty="0" err="1"/>
              <a:t>wie</a:t>
            </a:r>
            <a:r>
              <a:rPr lang="cs-CZ" dirty="0"/>
              <a:t> </a:t>
            </a:r>
            <a:r>
              <a:rPr lang="cs-CZ" dirty="0" err="1"/>
              <a:t>viele</a:t>
            </a:r>
            <a:r>
              <a:rPr lang="cs-CZ" dirty="0"/>
              <a:t> </a:t>
            </a:r>
            <a:r>
              <a:rPr lang="cs-CZ" dirty="0" err="1"/>
              <a:t>verschieden</a:t>
            </a:r>
            <a:r>
              <a:rPr lang="cs-CZ" dirty="0"/>
              <a:t> </a:t>
            </a:r>
            <a:r>
              <a:rPr lang="cs-CZ" dirty="0" err="1"/>
              <a:t>Rottöne</a:t>
            </a:r>
            <a:r>
              <a:rPr lang="cs-CZ" dirty="0"/>
              <a:t> es </a:t>
            </a:r>
            <a:r>
              <a:rPr lang="cs-CZ" dirty="0" err="1"/>
              <a:t>doch</a:t>
            </a:r>
            <a:r>
              <a:rPr lang="cs-CZ" dirty="0"/>
              <a:t> </a:t>
            </a:r>
            <a:r>
              <a:rPr lang="cs-CZ" dirty="0" err="1"/>
              <a:t>gibt</a:t>
            </a:r>
            <a:r>
              <a:rPr lang="cs-CZ" dirty="0"/>
              <a:t>!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alle</a:t>
            </a:r>
            <a:r>
              <a:rPr lang="cs-CZ" dirty="0"/>
              <a:t> </a:t>
            </a:r>
            <a:r>
              <a:rPr lang="cs-CZ" dirty="0" err="1"/>
              <a:t>hatten</a:t>
            </a:r>
            <a:r>
              <a:rPr lang="cs-CZ" dirty="0"/>
              <a:t> </a:t>
            </a:r>
            <a:r>
              <a:rPr lang="cs-CZ" dirty="0" err="1"/>
              <a:t>ihr</a:t>
            </a:r>
            <a:r>
              <a:rPr lang="cs-CZ" dirty="0"/>
              <a:t> </a:t>
            </a:r>
            <a:r>
              <a:rPr lang="cs-CZ" dirty="0" err="1"/>
              <a:t>eigenes</a:t>
            </a:r>
            <a:r>
              <a:rPr lang="cs-CZ" dirty="0"/>
              <a:t> </a:t>
            </a:r>
            <a:r>
              <a:rPr lang="cs-CZ" dirty="0" err="1"/>
              <a:t>Wort</a:t>
            </a:r>
            <a:r>
              <a:rPr lang="cs-CZ" dirty="0"/>
              <a:t> </a:t>
            </a:r>
            <a:r>
              <a:rPr lang="cs-CZ" dirty="0" err="1"/>
              <a:t>bekommen</a:t>
            </a:r>
            <a:r>
              <a:rPr lang="cs-CZ" dirty="0"/>
              <a:t>. </a:t>
            </a:r>
            <a:r>
              <a:rPr lang="cs-CZ" dirty="0" err="1"/>
              <a:t>Doch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«</a:t>
            </a:r>
            <a:r>
              <a:rPr lang="cs-CZ" dirty="0" err="1"/>
              <a:t>bärenrot</a:t>
            </a:r>
            <a:r>
              <a:rPr lang="cs-CZ" dirty="0"/>
              <a:t>» </a:t>
            </a:r>
            <a:r>
              <a:rPr lang="cs-CZ" dirty="0" err="1"/>
              <a:t>gab</a:t>
            </a:r>
            <a:r>
              <a:rPr lang="cs-CZ" dirty="0"/>
              <a:t> es definitiv </a:t>
            </a:r>
            <a:r>
              <a:rPr lang="cs-CZ" dirty="0" err="1"/>
              <a:t>nicht</a:t>
            </a:r>
            <a:r>
              <a:rPr lang="cs-CZ" dirty="0"/>
              <a:t>. </a:t>
            </a:r>
            <a:r>
              <a:rPr lang="cs-CZ" dirty="0" err="1"/>
              <a:t>Seufz</a:t>
            </a:r>
            <a:r>
              <a:rPr lang="cs-CZ" dirty="0"/>
              <a:t>! </a:t>
            </a:r>
            <a:r>
              <a:rPr lang="cs-CZ" dirty="0" err="1"/>
              <a:t>Brumm</a:t>
            </a:r>
            <a:r>
              <a:rPr lang="cs-CZ" dirty="0"/>
              <a:t>!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machte</a:t>
            </a:r>
            <a:r>
              <a:rPr lang="cs-CZ" dirty="0"/>
              <a:t> den </a:t>
            </a:r>
            <a:r>
              <a:rPr lang="cs-CZ" dirty="0" err="1"/>
              <a:t>Bären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dem </a:t>
            </a:r>
            <a:r>
              <a:rPr lang="cs-CZ" dirty="0" err="1"/>
              <a:t>roten</a:t>
            </a:r>
            <a:r>
              <a:rPr lang="cs-CZ" dirty="0"/>
              <a:t> </a:t>
            </a:r>
            <a:r>
              <a:rPr lang="cs-CZ" dirty="0" err="1"/>
              <a:t>Kopf</a:t>
            </a:r>
            <a:r>
              <a:rPr lang="cs-CZ" dirty="0"/>
              <a:t> </a:t>
            </a:r>
            <a:r>
              <a:rPr lang="cs-CZ" dirty="0" err="1"/>
              <a:t>sehr</a:t>
            </a:r>
            <a:r>
              <a:rPr lang="cs-CZ" dirty="0"/>
              <a:t> </a:t>
            </a:r>
            <a:r>
              <a:rPr lang="cs-CZ" dirty="0" err="1"/>
              <a:t>traurig</a:t>
            </a:r>
            <a:r>
              <a:rPr lang="cs-CZ" dirty="0"/>
              <a:t>. «</a:t>
            </a:r>
            <a:r>
              <a:rPr lang="cs-CZ" dirty="0" err="1"/>
              <a:t>Verflixt</a:t>
            </a:r>
            <a:r>
              <a:rPr lang="cs-CZ" dirty="0"/>
              <a:t>, </a:t>
            </a:r>
            <a:r>
              <a:rPr lang="cs-CZ" dirty="0" err="1"/>
              <a:t>warum</a:t>
            </a:r>
            <a:r>
              <a:rPr lang="cs-CZ" dirty="0"/>
              <a:t> </a:t>
            </a:r>
            <a:r>
              <a:rPr lang="cs-CZ" dirty="0" err="1"/>
              <a:t>gab</a:t>
            </a:r>
            <a:r>
              <a:rPr lang="cs-CZ" dirty="0"/>
              <a:t> es </a:t>
            </a:r>
            <a:r>
              <a:rPr lang="cs-CZ" dirty="0" err="1"/>
              <a:t>denn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«</a:t>
            </a:r>
            <a:r>
              <a:rPr lang="cs-CZ" dirty="0" err="1"/>
              <a:t>fuchsrot</a:t>
            </a:r>
            <a:r>
              <a:rPr lang="cs-CZ" dirty="0"/>
              <a:t>», </a:t>
            </a:r>
            <a:r>
              <a:rPr lang="cs-CZ" dirty="0" err="1"/>
              <a:t>ein</a:t>
            </a:r>
            <a:r>
              <a:rPr lang="cs-CZ" dirty="0"/>
              <a:t> «</a:t>
            </a:r>
            <a:r>
              <a:rPr lang="cs-CZ" dirty="0" err="1"/>
              <a:t>bärenrot</a:t>
            </a:r>
            <a:r>
              <a:rPr lang="cs-CZ" dirty="0"/>
              <a:t>» </a:t>
            </a:r>
            <a:r>
              <a:rPr lang="cs-CZ" dirty="0" err="1"/>
              <a:t>jedoch</a:t>
            </a:r>
            <a:r>
              <a:rPr lang="cs-CZ" dirty="0"/>
              <a:t> </a:t>
            </a:r>
            <a:r>
              <a:rPr lang="cs-CZ" dirty="0" err="1"/>
              <a:t>nicht</a:t>
            </a:r>
            <a:r>
              <a:rPr lang="cs-CZ" dirty="0"/>
              <a:t>?», </a:t>
            </a:r>
            <a:r>
              <a:rPr lang="cs-CZ" dirty="0" err="1"/>
              <a:t>seufzte</a:t>
            </a:r>
            <a:r>
              <a:rPr lang="cs-CZ" dirty="0"/>
              <a:t> der </a:t>
            </a:r>
            <a:r>
              <a:rPr lang="cs-CZ" dirty="0" err="1"/>
              <a:t>Bär</a:t>
            </a:r>
            <a:r>
              <a:rPr lang="cs-CZ" dirty="0"/>
              <a:t>. </a:t>
            </a:r>
            <a:r>
              <a:rPr lang="cs-CZ" dirty="0" err="1"/>
              <a:t>Wie</a:t>
            </a:r>
            <a:r>
              <a:rPr lang="cs-CZ" dirty="0"/>
              <a:t> </a:t>
            </a:r>
            <a:r>
              <a:rPr lang="cs-CZ" dirty="0" err="1"/>
              <a:t>gerne</a:t>
            </a:r>
            <a:r>
              <a:rPr lang="cs-CZ" dirty="0"/>
              <a:t> </a:t>
            </a:r>
            <a:r>
              <a:rPr lang="cs-CZ" dirty="0" err="1"/>
              <a:t>wäre</a:t>
            </a:r>
            <a:r>
              <a:rPr lang="cs-CZ" dirty="0"/>
              <a:t> </a:t>
            </a:r>
            <a:r>
              <a:rPr lang="cs-CZ" dirty="0" err="1"/>
              <a:t>er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den </a:t>
            </a:r>
            <a:r>
              <a:rPr lang="cs-CZ" dirty="0" err="1"/>
              <a:t>Schmetterlingen</a:t>
            </a:r>
            <a:r>
              <a:rPr lang="cs-CZ" dirty="0"/>
              <a:t> </a:t>
            </a:r>
            <a:r>
              <a:rPr lang="cs-CZ" dirty="0" err="1"/>
              <a:t>ganz</a:t>
            </a:r>
            <a:r>
              <a:rPr lang="cs-CZ" dirty="0"/>
              <a:t> </a:t>
            </a:r>
            <a:r>
              <a:rPr lang="cs-CZ" dirty="0" err="1"/>
              <a:t>weit</a:t>
            </a:r>
            <a:r>
              <a:rPr lang="cs-CZ" dirty="0"/>
              <a:t> </a:t>
            </a:r>
            <a:r>
              <a:rPr lang="cs-CZ" dirty="0" err="1"/>
              <a:t>weg</a:t>
            </a:r>
            <a:r>
              <a:rPr lang="cs-CZ" dirty="0"/>
              <a:t> </a:t>
            </a:r>
            <a:r>
              <a:rPr lang="cs-CZ" dirty="0" err="1"/>
              <a:t>geflogen</a:t>
            </a:r>
            <a:r>
              <a:rPr lang="cs-CZ" dirty="0"/>
              <a:t>. </a:t>
            </a:r>
            <a:r>
              <a:rPr lang="cs-CZ" dirty="0" err="1"/>
              <a:t>Irgendwohin</a:t>
            </a:r>
            <a:r>
              <a:rPr lang="cs-CZ" dirty="0"/>
              <a:t>, </a:t>
            </a:r>
            <a:r>
              <a:rPr lang="cs-CZ" dirty="0" err="1"/>
              <a:t>wo</a:t>
            </a:r>
            <a:r>
              <a:rPr lang="cs-CZ" dirty="0"/>
              <a:t> </a:t>
            </a:r>
            <a:r>
              <a:rPr lang="cs-CZ" dirty="0" err="1"/>
              <a:t>alle</a:t>
            </a:r>
            <a:r>
              <a:rPr lang="cs-CZ" dirty="0"/>
              <a:t> </a:t>
            </a:r>
            <a:r>
              <a:rPr lang="cs-CZ" dirty="0" err="1"/>
              <a:t>Bären</a:t>
            </a:r>
            <a:r>
              <a:rPr lang="cs-CZ" dirty="0"/>
              <a:t> rot </a:t>
            </a:r>
            <a:r>
              <a:rPr lang="cs-CZ" dirty="0" err="1"/>
              <a:t>waren</a:t>
            </a:r>
            <a:r>
              <a:rPr lang="cs-CZ" dirty="0"/>
              <a:t>. </a:t>
            </a:r>
            <a:r>
              <a:rPr lang="cs-CZ" dirty="0" err="1"/>
              <a:t>Und</a:t>
            </a:r>
            <a:r>
              <a:rPr lang="cs-CZ" dirty="0"/>
              <a:t>, </a:t>
            </a:r>
            <a:r>
              <a:rPr lang="cs-CZ" dirty="0" err="1"/>
              <a:t>wo</a:t>
            </a:r>
            <a:r>
              <a:rPr lang="cs-CZ" dirty="0"/>
              <a:t> es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Farbe</a:t>
            </a:r>
            <a:r>
              <a:rPr lang="cs-CZ" dirty="0"/>
              <a:t> «</a:t>
            </a:r>
            <a:r>
              <a:rPr lang="cs-CZ" dirty="0" err="1"/>
              <a:t>bärenrot</a:t>
            </a:r>
            <a:r>
              <a:rPr lang="cs-CZ" dirty="0"/>
              <a:t>»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Wort</a:t>
            </a:r>
            <a:r>
              <a:rPr lang="cs-CZ" dirty="0"/>
              <a:t> </a:t>
            </a:r>
            <a:r>
              <a:rPr lang="cs-CZ" dirty="0" err="1"/>
              <a:t>gab</a:t>
            </a:r>
            <a:r>
              <a:rPr lang="cs-CZ" dirty="0"/>
              <a:t>. Ob es </a:t>
            </a:r>
            <a:r>
              <a:rPr lang="cs-CZ" dirty="0" err="1"/>
              <a:t>diesen</a:t>
            </a:r>
            <a:r>
              <a:rPr lang="cs-CZ" dirty="0"/>
              <a:t> Ort </a:t>
            </a:r>
            <a:r>
              <a:rPr lang="cs-CZ" dirty="0" err="1" smtClean="0"/>
              <a:t>gibt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29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Aracari</a:t>
            </a:r>
            <a:r>
              <a:rPr lang="cs-CZ" dirty="0" smtClean="0"/>
              <a:t> </a:t>
            </a:r>
            <a:r>
              <a:rPr lang="cs-CZ" dirty="0" err="1" smtClean="0"/>
              <a:t>Verlag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Zürich</a:t>
            </a:r>
            <a:endParaRPr lang="cs-CZ" dirty="0" smtClean="0"/>
          </a:p>
          <a:p>
            <a:r>
              <a:rPr lang="cs-CZ" dirty="0" err="1" smtClean="0"/>
              <a:t>Kinderbuchverlag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3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2017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4" y="2502560"/>
            <a:ext cx="4762500" cy="408622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96770" y="907330"/>
            <a:ext cx="3932237" cy="3811588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Als</a:t>
            </a:r>
            <a:r>
              <a:rPr lang="cs-CZ" dirty="0"/>
              <a:t> der </a:t>
            </a:r>
            <a:r>
              <a:rPr lang="cs-CZ" dirty="0" err="1"/>
              <a:t>Elsternkönig</a:t>
            </a:r>
            <a:r>
              <a:rPr lang="cs-CZ" dirty="0"/>
              <a:t> </a:t>
            </a:r>
            <a:r>
              <a:rPr lang="cs-CZ" dirty="0" err="1"/>
              <a:t>eines</a:t>
            </a:r>
            <a:r>
              <a:rPr lang="cs-CZ" dirty="0"/>
              <a:t> </a:t>
            </a:r>
            <a:r>
              <a:rPr lang="cs-CZ" dirty="0" err="1"/>
              <a:t>Morgens</a:t>
            </a:r>
            <a:r>
              <a:rPr lang="cs-CZ" dirty="0"/>
              <a:t> </a:t>
            </a:r>
            <a:r>
              <a:rPr lang="cs-CZ" dirty="0" err="1"/>
              <a:t>erwacht</a:t>
            </a:r>
            <a:r>
              <a:rPr lang="cs-CZ" dirty="0"/>
              <a:t>,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sein</a:t>
            </a:r>
            <a:r>
              <a:rPr lang="cs-CZ" dirty="0"/>
              <a:t> </a:t>
            </a:r>
            <a:r>
              <a:rPr lang="cs-CZ" dirty="0" err="1"/>
              <a:t>Federkleid</a:t>
            </a:r>
            <a:r>
              <a:rPr lang="cs-CZ" dirty="0"/>
              <a:t> </a:t>
            </a:r>
            <a:r>
              <a:rPr lang="cs-CZ" b="1" u="sng" dirty="0" err="1"/>
              <a:t>schwarz</a:t>
            </a:r>
            <a:r>
              <a:rPr lang="cs-CZ" dirty="0"/>
              <a:t> </a:t>
            </a:r>
            <a:r>
              <a:rPr lang="cs-CZ" dirty="0" err="1"/>
              <a:t>wie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eines</a:t>
            </a:r>
            <a:r>
              <a:rPr lang="cs-CZ" dirty="0"/>
              <a:t> </a:t>
            </a:r>
            <a:r>
              <a:rPr lang="cs-CZ" dirty="0" err="1"/>
              <a:t>Raben</a:t>
            </a:r>
            <a:r>
              <a:rPr lang="cs-CZ" dirty="0"/>
              <a:t>. </a:t>
            </a:r>
            <a:r>
              <a:rPr lang="cs-CZ" dirty="0" err="1"/>
              <a:t>Niemand</a:t>
            </a:r>
            <a:r>
              <a:rPr lang="cs-CZ" dirty="0"/>
              <a:t> kann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erklären</a:t>
            </a:r>
            <a:r>
              <a:rPr lang="cs-CZ" dirty="0"/>
              <a:t>, </a:t>
            </a:r>
            <a:r>
              <a:rPr lang="cs-CZ" dirty="0" err="1"/>
              <a:t>wohin</a:t>
            </a:r>
            <a:r>
              <a:rPr lang="cs-CZ" dirty="0"/>
              <a:t> </a:t>
            </a:r>
            <a:r>
              <a:rPr lang="cs-CZ" dirty="0" err="1"/>
              <a:t>sein</a:t>
            </a:r>
            <a:r>
              <a:rPr lang="cs-CZ" dirty="0"/>
              <a:t> </a:t>
            </a:r>
            <a:r>
              <a:rPr lang="cs-CZ" dirty="0" err="1"/>
              <a:t>Weiß</a:t>
            </a:r>
            <a:r>
              <a:rPr lang="cs-CZ" dirty="0"/>
              <a:t> </a:t>
            </a:r>
            <a:r>
              <a:rPr lang="cs-CZ" dirty="0" err="1"/>
              <a:t>verschwunden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. Sein </a:t>
            </a:r>
            <a:r>
              <a:rPr lang="cs-CZ" dirty="0" err="1"/>
              <a:t>Volk</a:t>
            </a:r>
            <a:r>
              <a:rPr lang="cs-CZ" dirty="0"/>
              <a:t> </a:t>
            </a:r>
            <a:r>
              <a:rPr lang="cs-CZ" dirty="0" err="1"/>
              <a:t>tuschelt</a:t>
            </a:r>
            <a:r>
              <a:rPr lang="cs-CZ" dirty="0"/>
              <a:t> </a:t>
            </a:r>
            <a:r>
              <a:rPr lang="cs-CZ" dirty="0" err="1"/>
              <a:t>hinter</a:t>
            </a:r>
            <a:r>
              <a:rPr lang="cs-CZ" dirty="0"/>
              <a:t> </a:t>
            </a:r>
            <a:r>
              <a:rPr lang="cs-CZ" dirty="0" err="1"/>
              <a:t>vorgehaltenen</a:t>
            </a:r>
            <a:r>
              <a:rPr lang="cs-CZ" dirty="0"/>
              <a:t> </a:t>
            </a:r>
            <a:r>
              <a:rPr lang="cs-CZ" dirty="0" err="1"/>
              <a:t>Flügeln</a:t>
            </a:r>
            <a:r>
              <a:rPr lang="cs-CZ" dirty="0"/>
              <a:t>, </a:t>
            </a:r>
            <a:r>
              <a:rPr lang="cs-CZ" dirty="0" err="1"/>
              <a:t>aber</a:t>
            </a:r>
            <a:r>
              <a:rPr lang="cs-CZ" dirty="0"/>
              <a:t> </a:t>
            </a:r>
            <a:r>
              <a:rPr lang="cs-CZ" dirty="0" err="1"/>
              <a:t>niemand</a:t>
            </a:r>
            <a:r>
              <a:rPr lang="cs-CZ" dirty="0"/>
              <a:t> </a:t>
            </a:r>
            <a:r>
              <a:rPr lang="cs-CZ" dirty="0" err="1"/>
              <a:t>spricht</a:t>
            </a:r>
            <a:r>
              <a:rPr lang="cs-CZ" dirty="0"/>
              <a:t> </a:t>
            </a:r>
            <a:r>
              <a:rPr lang="cs-CZ" dirty="0" err="1"/>
              <a:t>ihn</a:t>
            </a:r>
            <a:r>
              <a:rPr lang="cs-CZ" dirty="0"/>
              <a:t> direkt </a:t>
            </a:r>
            <a:r>
              <a:rPr lang="cs-CZ" dirty="0" err="1"/>
              <a:t>auf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rätsel-hafte</a:t>
            </a:r>
            <a:r>
              <a:rPr lang="cs-CZ" dirty="0"/>
              <a:t> </a:t>
            </a:r>
            <a:r>
              <a:rPr lang="cs-CZ" dirty="0" err="1"/>
              <a:t>Begebenheit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. </a:t>
            </a:r>
            <a:r>
              <a:rPr lang="cs-CZ" dirty="0" err="1"/>
              <a:t>Und</a:t>
            </a:r>
            <a:r>
              <a:rPr lang="cs-CZ" dirty="0"/>
              <a:t> so </a:t>
            </a:r>
            <a:r>
              <a:rPr lang="cs-CZ" dirty="0" err="1"/>
              <a:t>wächst</a:t>
            </a:r>
            <a:r>
              <a:rPr lang="cs-CZ" dirty="0"/>
              <a:t> der </a:t>
            </a:r>
            <a:r>
              <a:rPr lang="cs-CZ" dirty="0" err="1"/>
              <a:t>Groll</a:t>
            </a:r>
            <a:r>
              <a:rPr lang="cs-CZ" dirty="0"/>
              <a:t> des </a:t>
            </a:r>
            <a:r>
              <a:rPr lang="cs-CZ" dirty="0" err="1"/>
              <a:t>Elsternkönigs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</a:t>
            </a:r>
            <a:r>
              <a:rPr lang="cs-CZ" dirty="0" err="1"/>
              <a:t>sein</a:t>
            </a:r>
            <a:r>
              <a:rPr lang="cs-CZ" dirty="0"/>
              <a:t> </a:t>
            </a:r>
            <a:r>
              <a:rPr lang="cs-CZ" dirty="0" err="1"/>
              <a:t>Schicksal</a:t>
            </a:r>
            <a:r>
              <a:rPr lang="cs-CZ" dirty="0"/>
              <a:t>, </a:t>
            </a:r>
            <a:r>
              <a:rPr lang="cs-CZ" dirty="0" err="1"/>
              <a:t>seine</a:t>
            </a:r>
            <a:r>
              <a:rPr lang="cs-CZ" dirty="0"/>
              <a:t> </a:t>
            </a:r>
            <a:r>
              <a:rPr lang="cs-CZ" dirty="0" err="1"/>
              <a:t>Untertanen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Weiß</a:t>
            </a:r>
            <a:r>
              <a:rPr lang="cs-CZ" dirty="0"/>
              <a:t> in der </a:t>
            </a:r>
            <a:r>
              <a:rPr lang="cs-CZ" dirty="0" err="1"/>
              <a:t>Welt</a:t>
            </a:r>
            <a:r>
              <a:rPr lang="cs-CZ" dirty="0" smtClean="0"/>
              <a:t>.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märchenhafte</a:t>
            </a:r>
            <a:r>
              <a:rPr lang="cs-CZ" dirty="0"/>
              <a:t> </a:t>
            </a:r>
            <a:r>
              <a:rPr lang="cs-CZ" dirty="0" err="1"/>
              <a:t>Geschichte</a:t>
            </a:r>
            <a:r>
              <a:rPr lang="cs-CZ" dirty="0"/>
              <a:t> von Michael </a:t>
            </a:r>
            <a:r>
              <a:rPr lang="cs-CZ" dirty="0" err="1" smtClean="0"/>
              <a:t>Stavarič</a:t>
            </a:r>
            <a:r>
              <a:rPr lang="cs-CZ" dirty="0" smtClean="0"/>
              <a:t> </a:t>
            </a:r>
            <a:r>
              <a:rPr lang="cs-CZ" dirty="0" err="1"/>
              <a:t>über</a:t>
            </a:r>
            <a:r>
              <a:rPr lang="cs-CZ" dirty="0"/>
              <a:t> </a:t>
            </a:r>
            <a:r>
              <a:rPr lang="cs-CZ" dirty="0" err="1"/>
              <a:t>einen</a:t>
            </a:r>
            <a:r>
              <a:rPr lang="cs-CZ" dirty="0"/>
              <a:t> König, der </a:t>
            </a:r>
            <a:r>
              <a:rPr lang="cs-CZ" dirty="0" err="1"/>
              <a:t>auf</a:t>
            </a:r>
            <a:r>
              <a:rPr lang="cs-CZ" dirty="0"/>
              <a:t> der </a:t>
            </a:r>
            <a:r>
              <a:rPr lang="cs-CZ" dirty="0" err="1"/>
              <a:t>Suche</a:t>
            </a:r>
            <a:r>
              <a:rPr lang="cs-CZ" dirty="0"/>
              <a:t> nach </a:t>
            </a:r>
            <a:r>
              <a:rPr lang="cs-CZ" dirty="0" err="1"/>
              <a:t>seinem</a:t>
            </a:r>
            <a:r>
              <a:rPr lang="cs-CZ" dirty="0"/>
              <a:t> </a:t>
            </a:r>
            <a:r>
              <a:rPr lang="cs-CZ" dirty="0" err="1"/>
              <a:t>verlorenen</a:t>
            </a:r>
            <a:r>
              <a:rPr lang="cs-CZ" dirty="0"/>
              <a:t> </a:t>
            </a:r>
            <a:r>
              <a:rPr lang="cs-CZ" dirty="0" err="1"/>
              <a:t>Weiß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selbst</a:t>
            </a:r>
            <a:r>
              <a:rPr lang="cs-CZ" dirty="0"/>
              <a:t> </a:t>
            </a:r>
            <a:r>
              <a:rPr lang="cs-CZ" dirty="0" err="1" smtClean="0"/>
              <a:t>wiederzufinden</a:t>
            </a:r>
            <a:r>
              <a:rPr lang="cs-CZ" dirty="0" smtClean="0"/>
              <a:t> </a:t>
            </a:r>
            <a:r>
              <a:rPr lang="cs-CZ" dirty="0" err="1"/>
              <a:t>versucht</a:t>
            </a:r>
            <a:r>
              <a:rPr lang="cs-CZ" dirty="0"/>
              <a:t>, </a:t>
            </a:r>
            <a:r>
              <a:rPr lang="cs-CZ" dirty="0" err="1"/>
              <a:t>wunderbar</a:t>
            </a:r>
            <a:r>
              <a:rPr lang="cs-CZ" dirty="0"/>
              <a:t> in</a:t>
            </a:r>
            <a:br>
              <a:rPr lang="cs-CZ" dirty="0"/>
            </a:br>
            <a:r>
              <a:rPr lang="cs-CZ" dirty="0" err="1"/>
              <a:t>Szene</a:t>
            </a:r>
            <a:r>
              <a:rPr lang="cs-CZ" dirty="0"/>
              <a:t> </a:t>
            </a:r>
            <a:r>
              <a:rPr lang="cs-CZ" dirty="0" err="1"/>
              <a:t>gesetzt</a:t>
            </a:r>
            <a:r>
              <a:rPr lang="cs-CZ" dirty="0"/>
              <a:t> von Linda </a:t>
            </a:r>
            <a:r>
              <a:rPr lang="cs-CZ" dirty="0" err="1"/>
              <a:t>Wolfsgrubers</a:t>
            </a:r>
            <a:r>
              <a:rPr lang="cs-CZ" dirty="0"/>
              <a:t> </a:t>
            </a:r>
            <a:r>
              <a:rPr lang="cs-CZ" dirty="0" err="1" smtClean="0"/>
              <a:t>Illustrationen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kunstanstifter.de/buecher/als-der-elsternkoenig-sein-weiss-verlor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03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53018"/>
          </a:xfrm>
        </p:spPr>
        <p:txBody>
          <a:bodyPr/>
          <a:lstStyle/>
          <a:p>
            <a:r>
              <a:rPr lang="cs-CZ" dirty="0" smtClean="0"/>
              <a:t>Linda </a:t>
            </a:r>
            <a:r>
              <a:rPr lang="cs-CZ" dirty="0" err="1" smtClean="0"/>
              <a:t>Wolfsgruber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119" y="242707"/>
            <a:ext cx="5629275" cy="40005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66224" y="1046681"/>
            <a:ext cx="3932237" cy="3811588"/>
          </a:xfrm>
        </p:spPr>
        <p:txBody>
          <a:bodyPr/>
          <a:lstStyle/>
          <a:p>
            <a:r>
              <a:rPr lang="cs-CZ" dirty="0" smtClean="0"/>
              <a:t>*1961 (</a:t>
            </a:r>
            <a:r>
              <a:rPr lang="cs-CZ" dirty="0" err="1" smtClean="0"/>
              <a:t>Österreich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3" y="2204481"/>
            <a:ext cx="2025043" cy="27173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77" y="4723851"/>
            <a:ext cx="4143110" cy="205019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77" y="2243081"/>
            <a:ext cx="3422369" cy="231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3801" y="0"/>
            <a:ext cx="3932237" cy="1600200"/>
          </a:xfrm>
        </p:spPr>
        <p:txBody>
          <a:bodyPr/>
          <a:lstStyle/>
          <a:p>
            <a:r>
              <a:rPr lang="cs-CZ" dirty="0" err="1" smtClean="0"/>
              <a:t>Renate</a:t>
            </a:r>
            <a:r>
              <a:rPr lang="cs-CZ" dirty="0" smtClean="0"/>
              <a:t> </a:t>
            </a:r>
            <a:r>
              <a:rPr lang="cs-CZ" dirty="0" err="1" smtClean="0"/>
              <a:t>Habinger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90" y="987425"/>
            <a:ext cx="7620000" cy="507682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79154" y="1600200"/>
            <a:ext cx="3932237" cy="440703"/>
          </a:xfrm>
        </p:spPr>
        <p:txBody>
          <a:bodyPr/>
          <a:lstStyle/>
          <a:p>
            <a:r>
              <a:rPr lang="cs-CZ" dirty="0" smtClean="0"/>
              <a:t>*1957 (</a:t>
            </a:r>
            <a:r>
              <a:rPr lang="cs-CZ" dirty="0" err="1" smtClean="0"/>
              <a:t>Österreich</a:t>
            </a:r>
            <a:r>
              <a:rPr lang="cs-CZ" dirty="0" smtClean="0"/>
              <a:t>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5" y="2507530"/>
            <a:ext cx="3079806" cy="282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8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55975" y="990388"/>
            <a:ext cx="9144000" cy="2387600"/>
          </a:xfrm>
        </p:spPr>
        <p:txBody>
          <a:bodyPr/>
          <a:lstStyle/>
          <a:p>
            <a:r>
              <a:rPr lang="cs-CZ" dirty="0" err="1" smtClean="0"/>
              <a:t>Kookbooks</a:t>
            </a:r>
            <a:r>
              <a:rPr lang="cs-CZ" dirty="0" smtClean="0"/>
              <a:t>  </a:t>
            </a:r>
            <a:r>
              <a:rPr lang="cs-CZ" dirty="0" err="1" smtClean="0"/>
              <a:t>Verlag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Berlin</a:t>
            </a:r>
            <a:endParaRPr lang="cs-CZ" dirty="0" smtClean="0"/>
          </a:p>
          <a:p>
            <a:r>
              <a:rPr lang="cs-CZ" dirty="0" smtClean="0"/>
              <a:t>u. a. </a:t>
            </a:r>
            <a:r>
              <a:rPr lang="cs-CZ" dirty="0" err="1" smtClean="0"/>
              <a:t>ungewöhnliche</a:t>
            </a:r>
            <a:r>
              <a:rPr lang="cs-CZ" dirty="0" smtClean="0"/>
              <a:t> </a:t>
            </a:r>
            <a:r>
              <a:rPr lang="cs-CZ" dirty="0" err="1" smtClean="0"/>
              <a:t>Kinderbücher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1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70147" y="5613661"/>
            <a:ext cx="3932237" cy="692870"/>
          </a:xfrm>
        </p:spPr>
        <p:txBody>
          <a:bodyPr/>
          <a:lstStyle/>
          <a:p>
            <a:pPr algn="ctr"/>
            <a:r>
              <a:rPr lang="cs-CZ" dirty="0" smtClean="0"/>
              <a:t>2008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5" y="1884717"/>
            <a:ext cx="3600450" cy="47625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19318" y="143759"/>
            <a:ext cx="3932237" cy="3811588"/>
          </a:xfrm>
        </p:spPr>
        <p:txBody>
          <a:bodyPr>
            <a:noAutofit/>
          </a:bodyPr>
          <a:lstStyle/>
          <a:p>
            <a:r>
              <a:rPr lang="cs-CZ" dirty="0"/>
              <a:t>WAS TUN, WENN DAS BIENENVOLK KRANK IST? </a:t>
            </a:r>
            <a:r>
              <a:rPr lang="cs-CZ" dirty="0" err="1"/>
              <a:t>Hannah</a:t>
            </a:r>
            <a:r>
              <a:rPr lang="cs-CZ" dirty="0"/>
              <a:t> </a:t>
            </a:r>
            <a:r>
              <a:rPr lang="cs-CZ" dirty="0" err="1"/>
              <a:t>Honey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Bienenkönigin</a:t>
            </a:r>
            <a:r>
              <a:rPr lang="cs-CZ" dirty="0"/>
              <a:t>, </a:t>
            </a:r>
            <a:r>
              <a:rPr lang="cs-CZ" dirty="0" err="1"/>
              <a:t>bittet</a:t>
            </a:r>
            <a:r>
              <a:rPr lang="cs-CZ" dirty="0"/>
              <a:t> </a:t>
            </a:r>
            <a:r>
              <a:rPr lang="cs-CZ" dirty="0" err="1"/>
              <a:t>Hummel</a:t>
            </a:r>
            <a:r>
              <a:rPr lang="cs-CZ" dirty="0"/>
              <a:t> Vince um </a:t>
            </a:r>
            <a:r>
              <a:rPr lang="cs-CZ" dirty="0" err="1"/>
              <a:t>Hilfe</a:t>
            </a:r>
            <a:r>
              <a:rPr lang="cs-CZ" dirty="0"/>
              <a:t>, </a:t>
            </a:r>
            <a:r>
              <a:rPr lang="cs-CZ" dirty="0" err="1"/>
              <a:t>damit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Pflanzen</a:t>
            </a:r>
            <a:r>
              <a:rPr lang="cs-CZ" dirty="0"/>
              <a:t> </a:t>
            </a:r>
            <a:r>
              <a:rPr lang="cs-CZ" dirty="0" err="1"/>
              <a:t>rechtzeitig</a:t>
            </a:r>
            <a:r>
              <a:rPr lang="cs-CZ" dirty="0"/>
              <a:t> </a:t>
            </a:r>
            <a:r>
              <a:rPr lang="cs-CZ" dirty="0" err="1"/>
              <a:t>bestäubt</a:t>
            </a:r>
            <a:r>
              <a:rPr lang="cs-CZ" dirty="0"/>
              <a:t> </a:t>
            </a:r>
            <a:r>
              <a:rPr lang="cs-CZ" dirty="0" err="1"/>
              <a:t>werden</a:t>
            </a:r>
            <a:r>
              <a:rPr lang="cs-CZ" dirty="0"/>
              <a:t>. </a:t>
            </a:r>
            <a:r>
              <a:rPr lang="cs-CZ" dirty="0" err="1"/>
              <a:t>Aber</a:t>
            </a:r>
            <a:r>
              <a:rPr lang="cs-CZ" dirty="0"/>
              <a:t> Vince </a:t>
            </a:r>
            <a:r>
              <a:rPr lang="cs-CZ" dirty="0" err="1"/>
              <a:t>stellt</a:t>
            </a:r>
            <a:r>
              <a:rPr lang="cs-CZ" dirty="0"/>
              <a:t> </a:t>
            </a:r>
            <a:r>
              <a:rPr lang="cs-CZ" dirty="0" err="1"/>
              <a:t>schnell</a:t>
            </a:r>
            <a:r>
              <a:rPr lang="cs-CZ" dirty="0"/>
              <a:t> </a:t>
            </a:r>
            <a:r>
              <a:rPr lang="cs-CZ" dirty="0" err="1"/>
              <a:t>klar</a:t>
            </a:r>
            <a:r>
              <a:rPr lang="cs-CZ" dirty="0"/>
              <a:t>, </a:t>
            </a:r>
            <a:r>
              <a:rPr lang="cs-CZ" dirty="0" err="1"/>
              <a:t>dass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Bestäuben</a:t>
            </a:r>
            <a:r>
              <a:rPr lang="cs-CZ" dirty="0"/>
              <a:t> </a:t>
            </a:r>
            <a:r>
              <a:rPr lang="cs-CZ" b="1" u="sng" dirty="0" err="1"/>
              <a:t>nicht</a:t>
            </a:r>
            <a:r>
              <a:rPr lang="cs-CZ" b="1" u="sng" dirty="0"/>
              <a:t> </a:t>
            </a:r>
            <a:r>
              <a:rPr lang="cs-CZ" b="1" u="sng" dirty="0" err="1"/>
              <a:t>sein</a:t>
            </a:r>
            <a:r>
              <a:rPr lang="cs-CZ" b="1" u="sng" dirty="0"/>
              <a:t> Job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. </a:t>
            </a:r>
            <a:r>
              <a:rPr lang="cs-CZ" dirty="0" err="1"/>
              <a:t>Hilfe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jedoch</a:t>
            </a:r>
            <a:r>
              <a:rPr lang="cs-CZ" dirty="0"/>
              <a:t> </a:t>
            </a:r>
            <a:r>
              <a:rPr lang="cs-CZ" dirty="0" err="1"/>
              <a:t>nicht</a:t>
            </a:r>
            <a:r>
              <a:rPr lang="cs-CZ" dirty="0"/>
              <a:t> </a:t>
            </a:r>
            <a:r>
              <a:rPr lang="cs-CZ" dirty="0" err="1"/>
              <a:t>weit</a:t>
            </a:r>
            <a:r>
              <a:rPr lang="cs-CZ" dirty="0"/>
              <a:t>: Popokatepetl,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Berg</a:t>
            </a:r>
            <a:r>
              <a:rPr lang="cs-CZ" dirty="0"/>
              <a:t> von </a:t>
            </a:r>
            <a:r>
              <a:rPr lang="cs-CZ" dirty="0" err="1"/>
              <a:t>einem</a:t>
            </a:r>
            <a:r>
              <a:rPr lang="cs-CZ" dirty="0"/>
              <a:t> </a:t>
            </a:r>
            <a:r>
              <a:rPr lang="cs-CZ" dirty="0" err="1"/>
              <a:t>Schneck</a:t>
            </a:r>
            <a:r>
              <a:rPr lang="cs-CZ" dirty="0"/>
              <a:t>,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helfen</a:t>
            </a:r>
            <a:r>
              <a:rPr lang="cs-CZ" dirty="0"/>
              <a:t>. </a:t>
            </a:r>
            <a:r>
              <a:rPr lang="cs-CZ" dirty="0" err="1"/>
              <a:t>Dass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Pollen</a:t>
            </a:r>
            <a:r>
              <a:rPr lang="cs-CZ" dirty="0"/>
              <a:t> vor </a:t>
            </a:r>
            <a:r>
              <a:rPr lang="cs-CZ" dirty="0" err="1"/>
              <a:t>allem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seinem</a:t>
            </a:r>
            <a:r>
              <a:rPr lang="cs-CZ" dirty="0"/>
              <a:t> </a:t>
            </a:r>
            <a:r>
              <a:rPr lang="cs-CZ" dirty="0" err="1"/>
              <a:t>Körper</a:t>
            </a:r>
            <a:r>
              <a:rPr lang="cs-CZ" dirty="0"/>
              <a:t> </a:t>
            </a:r>
            <a:r>
              <a:rPr lang="cs-CZ" dirty="0" err="1"/>
              <a:t>hängen</a:t>
            </a:r>
            <a:r>
              <a:rPr lang="cs-CZ" dirty="0"/>
              <a:t> </a:t>
            </a:r>
            <a:r>
              <a:rPr lang="cs-CZ" dirty="0" err="1"/>
              <a:t>bleiben</a:t>
            </a:r>
            <a:r>
              <a:rPr lang="cs-CZ" dirty="0"/>
              <a:t>, </a:t>
            </a:r>
            <a:r>
              <a:rPr lang="cs-CZ" dirty="0" err="1"/>
              <a:t>scheint</a:t>
            </a:r>
            <a:r>
              <a:rPr lang="cs-CZ" dirty="0"/>
              <a:t> da </a:t>
            </a:r>
            <a:r>
              <a:rPr lang="cs-CZ" dirty="0" err="1"/>
              <a:t>noch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geringste</a:t>
            </a:r>
            <a:r>
              <a:rPr lang="cs-CZ" dirty="0"/>
              <a:t> </a:t>
            </a:r>
            <a:r>
              <a:rPr lang="cs-CZ" dirty="0" err="1"/>
              <a:t>Übel</a:t>
            </a:r>
            <a:r>
              <a:rPr lang="cs-CZ" dirty="0"/>
              <a:t>. Vier </a:t>
            </a:r>
            <a:r>
              <a:rPr lang="cs-CZ" dirty="0" err="1"/>
              <a:t>Blüten</a:t>
            </a:r>
            <a:r>
              <a:rPr lang="cs-CZ" dirty="0"/>
              <a:t> pro </a:t>
            </a:r>
            <a:r>
              <a:rPr lang="cs-CZ" dirty="0" err="1"/>
              <a:t>Stunde</a:t>
            </a:r>
            <a:r>
              <a:rPr lang="cs-CZ" dirty="0"/>
              <a:t>, </a:t>
            </a:r>
            <a:r>
              <a:rPr lang="cs-CZ" dirty="0" err="1"/>
              <a:t>kein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„</a:t>
            </a:r>
            <a:r>
              <a:rPr lang="cs-CZ" dirty="0" err="1"/>
              <a:t>Popo</a:t>
            </a:r>
            <a:r>
              <a:rPr lang="cs-CZ" dirty="0"/>
              <a:t>“. </a:t>
            </a:r>
            <a:r>
              <a:rPr lang="cs-CZ" dirty="0" err="1"/>
              <a:t>Aber</a:t>
            </a:r>
            <a:r>
              <a:rPr lang="cs-CZ" dirty="0"/>
              <a:t>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Million</a:t>
            </a:r>
            <a:r>
              <a:rPr lang="cs-CZ" dirty="0"/>
              <a:t> </a:t>
            </a:r>
            <a:r>
              <a:rPr lang="cs-CZ" dirty="0" err="1"/>
              <a:t>Blüten</a:t>
            </a:r>
            <a:r>
              <a:rPr lang="cs-CZ" dirty="0"/>
              <a:t> </a:t>
            </a:r>
            <a:r>
              <a:rPr lang="cs-CZ" dirty="0" err="1"/>
              <a:t>liegen</a:t>
            </a:r>
            <a:r>
              <a:rPr lang="cs-CZ" dirty="0"/>
              <a:t> </a:t>
            </a:r>
            <a:r>
              <a:rPr lang="cs-CZ" dirty="0" err="1"/>
              <a:t>noch</a:t>
            </a:r>
            <a:r>
              <a:rPr lang="cs-CZ" dirty="0"/>
              <a:t> vor </a:t>
            </a:r>
            <a:r>
              <a:rPr lang="cs-CZ" dirty="0" err="1"/>
              <a:t>ihm</a:t>
            </a:r>
            <a:r>
              <a:rPr lang="cs-CZ" dirty="0"/>
              <a:t> ... </a:t>
            </a:r>
            <a:r>
              <a:rPr lang="cs-CZ" dirty="0" err="1"/>
              <a:t>Und</a:t>
            </a:r>
            <a:r>
              <a:rPr lang="cs-CZ" dirty="0"/>
              <a:t> so </a:t>
            </a:r>
            <a:r>
              <a:rPr lang="cs-CZ" dirty="0" err="1"/>
              <a:t>versuchen</a:t>
            </a:r>
            <a:r>
              <a:rPr lang="cs-CZ" dirty="0"/>
              <a:t> der </a:t>
            </a:r>
            <a:r>
              <a:rPr lang="cs-CZ" dirty="0" err="1"/>
              <a:t>Maulwurf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Ameisen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Spinne</a:t>
            </a:r>
            <a:r>
              <a:rPr lang="cs-CZ" dirty="0"/>
              <a:t>, der </a:t>
            </a:r>
            <a:r>
              <a:rPr lang="cs-CZ" dirty="0" err="1"/>
              <a:t>Rosenkäfer</a:t>
            </a:r>
            <a:r>
              <a:rPr lang="cs-CZ" dirty="0"/>
              <a:t>, der </a:t>
            </a:r>
            <a:r>
              <a:rPr lang="cs-CZ" dirty="0" err="1"/>
              <a:t>Frosch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anderen</a:t>
            </a:r>
            <a:r>
              <a:rPr lang="cs-CZ" dirty="0"/>
              <a:t> </a:t>
            </a:r>
            <a:r>
              <a:rPr lang="cs-CZ" b="1" u="sng" dirty="0" err="1"/>
              <a:t>Tiere</a:t>
            </a:r>
            <a:r>
              <a:rPr lang="cs-CZ" dirty="0"/>
              <a:t>,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Bienen</a:t>
            </a:r>
            <a:r>
              <a:rPr lang="cs-CZ" dirty="0"/>
              <a:t> </a:t>
            </a:r>
            <a:r>
              <a:rPr lang="cs-CZ" dirty="0" err="1"/>
              <a:t>einzuspringen</a:t>
            </a:r>
            <a:r>
              <a:rPr lang="cs-CZ" dirty="0"/>
              <a:t>. </a:t>
            </a:r>
            <a:r>
              <a:rPr lang="cs-CZ" dirty="0" err="1"/>
              <a:t>Alle</a:t>
            </a:r>
            <a:r>
              <a:rPr lang="cs-CZ" dirty="0"/>
              <a:t> </a:t>
            </a:r>
            <a:r>
              <a:rPr lang="cs-CZ" dirty="0" err="1"/>
              <a:t>scheitern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</a:t>
            </a:r>
            <a:r>
              <a:rPr lang="cs-CZ" dirty="0" err="1"/>
              <a:t>ihre</a:t>
            </a:r>
            <a:r>
              <a:rPr lang="cs-CZ" dirty="0"/>
              <a:t> </a:t>
            </a:r>
            <a:r>
              <a:rPr lang="cs-CZ" dirty="0" err="1"/>
              <a:t>typische</a:t>
            </a:r>
            <a:r>
              <a:rPr lang="cs-CZ" dirty="0"/>
              <a:t> Art </a:t>
            </a:r>
            <a:r>
              <a:rPr lang="cs-CZ" dirty="0" err="1"/>
              <a:t>und</a:t>
            </a:r>
            <a:r>
              <a:rPr lang="cs-CZ" dirty="0"/>
              <a:t> Weise. </a:t>
            </a:r>
            <a:r>
              <a:rPr lang="cs-CZ" dirty="0" err="1"/>
              <a:t>Wie</a:t>
            </a:r>
            <a:r>
              <a:rPr lang="cs-CZ" dirty="0"/>
              <a:t> </a:t>
            </a:r>
            <a:r>
              <a:rPr lang="cs-CZ" dirty="0" err="1"/>
              <a:t>lange</a:t>
            </a:r>
            <a:r>
              <a:rPr lang="cs-CZ" dirty="0"/>
              <a:t> </a:t>
            </a:r>
            <a:r>
              <a:rPr lang="cs-CZ" dirty="0" err="1"/>
              <a:t>wird</a:t>
            </a:r>
            <a:r>
              <a:rPr lang="cs-CZ" dirty="0"/>
              <a:t> Vince dem </a:t>
            </a:r>
            <a:r>
              <a:rPr lang="cs-CZ" dirty="0" err="1"/>
              <a:t>verrückten</a:t>
            </a:r>
            <a:r>
              <a:rPr lang="cs-CZ" dirty="0"/>
              <a:t> </a:t>
            </a:r>
            <a:r>
              <a:rPr lang="cs-CZ" dirty="0" err="1"/>
              <a:t>Treiben</a:t>
            </a:r>
            <a:r>
              <a:rPr lang="cs-CZ" dirty="0"/>
              <a:t> </a:t>
            </a:r>
            <a:r>
              <a:rPr lang="cs-CZ" dirty="0" err="1"/>
              <a:t>zuschauen</a:t>
            </a:r>
            <a:r>
              <a:rPr lang="cs-CZ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9398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Residenz</a:t>
            </a:r>
            <a:r>
              <a:rPr lang="cs-CZ" dirty="0" smtClean="0"/>
              <a:t> </a:t>
            </a:r>
            <a:r>
              <a:rPr lang="cs-CZ" dirty="0" err="1" smtClean="0"/>
              <a:t>Verlag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Salzburg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84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73182" y="3096706"/>
            <a:ext cx="3932237" cy="721151"/>
          </a:xfrm>
        </p:spPr>
        <p:txBody>
          <a:bodyPr/>
          <a:lstStyle/>
          <a:p>
            <a:pPr algn="ctr"/>
            <a:r>
              <a:rPr lang="cs-CZ" dirty="0" smtClean="0"/>
              <a:t>2010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52" y="1721588"/>
            <a:ext cx="2286000" cy="47625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8192" y="89171"/>
            <a:ext cx="3932237" cy="381158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Vater,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genau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der </a:t>
            </a:r>
            <a:r>
              <a:rPr lang="cs-CZ" b="1" u="sng" dirty="0" err="1"/>
              <a:t>Tod</a:t>
            </a:r>
            <a:r>
              <a:rPr lang="cs-CZ" dirty="0"/>
              <a:t>?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er</a:t>
            </a:r>
            <a:r>
              <a:rPr lang="cs-CZ" dirty="0"/>
              <a:t> </a:t>
            </a:r>
            <a:r>
              <a:rPr lang="cs-CZ" dirty="0" err="1"/>
              <a:t>deine</a:t>
            </a:r>
            <a:r>
              <a:rPr lang="cs-CZ" dirty="0"/>
              <a:t> </a:t>
            </a:r>
            <a:r>
              <a:rPr lang="cs-CZ" dirty="0" err="1"/>
              <a:t>Sense</a:t>
            </a:r>
            <a:r>
              <a:rPr lang="cs-CZ" dirty="0"/>
              <a:t>? </a:t>
            </a:r>
            <a:r>
              <a:rPr lang="cs-CZ" dirty="0" err="1"/>
              <a:t>fragt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kleines</a:t>
            </a:r>
            <a:r>
              <a:rPr lang="cs-CZ" dirty="0"/>
              <a:t> </a:t>
            </a:r>
            <a:r>
              <a:rPr lang="cs-CZ" dirty="0" err="1"/>
              <a:t>Mädchen</a:t>
            </a:r>
            <a:r>
              <a:rPr lang="cs-CZ" dirty="0"/>
              <a:t>. </a:t>
            </a:r>
            <a:r>
              <a:rPr lang="cs-CZ" dirty="0" err="1"/>
              <a:t>Und</a:t>
            </a:r>
            <a:r>
              <a:rPr lang="cs-CZ" dirty="0"/>
              <a:t> so </a:t>
            </a:r>
            <a:r>
              <a:rPr lang="cs-CZ" dirty="0" err="1"/>
              <a:t>beschließt</a:t>
            </a:r>
            <a:r>
              <a:rPr lang="cs-CZ" dirty="0"/>
              <a:t> Vater </a:t>
            </a:r>
            <a:r>
              <a:rPr lang="cs-CZ" dirty="0" err="1"/>
              <a:t>Tod</a:t>
            </a:r>
            <a:r>
              <a:rPr lang="cs-CZ" dirty="0"/>
              <a:t>, </a:t>
            </a:r>
            <a:r>
              <a:rPr lang="cs-CZ" dirty="0" err="1"/>
              <a:t>seine</a:t>
            </a:r>
            <a:r>
              <a:rPr lang="cs-CZ" dirty="0"/>
              <a:t> </a:t>
            </a:r>
            <a:r>
              <a:rPr lang="cs-CZ" dirty="0" err="1"/>
              <a:t>Tochter</a:t>
            </a:r>
            <a:r>
              <a:rPr lang="cs-CZ" dirty="0"/>
              <a:t> in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Welt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entlassen</a:t>
            </a:r>
            <a:r>
              <a:rPr lang="cs-CZ" dirty="0"/>
              <a:t>, </a:t>
            </a:r>
            <a:r>
              <a:rPr lang="cs-CZ" dirty="0" err="1"/>
              <a:t>damit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etwas</a:t>
            </a:r>
            <a:r>
              <a:rPr lang="cs-CZ" dirty="0"/>
              <a:t> </a:t>
            </a:r>
            <a:r>
              <a:rPr lang="cs-CZ" dirty="0" err="1"/>
              <a:t>über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Leben</a:t>
            </a:r>
            <a:r>
              <a:rPr lang="cs-CZ" dirty="0"/>
              <a:t> (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Sterben</a:t>
            </a:r>
            <a:r>
              <a:rPr lang="cs-CZ" dirty="0"/>
              <a:t>) </a:t>
            </a:r>
            <a:r>
              <a:rPr lang="cs-CZ" dirty="0" err="1"/>
              <a:t>lerne</a:t>
            </a:r>
            <a:r>
              <a:rPr lang="cs-CZ" dirty="0"/>
              <a:t>. </a:t>
            </a:r>
            <a:r>
              <a:rPr lang="cs-CZ" dirty="0" err="1"/>
              <a:t>Aber</a:t>
            </a:r>
            <a:r>
              <a:rPr lang="cs-CZ" dirty="0"/>
              <a:t> </a:t>
            </a:r>
            <a:r>
              <a:rPr lang="cs-CZ" dirty="0" err="1"/>
              <a:t>wie</a:t>
            </a:r>
            <a:r>
              <a:rPr lang="cs-CZ" dirty="0"/>
              <a:t> </a:t>
            </a:r>
            <a:r>
              <a:rPr lang="cs-CZ" dirty="0" err="1"/>
              <a:t>geht</a:t>
            </a:r>
            <a:r>
              <a:rPr lang="cs-CZ" dirty="0"/>
              <a:t> man </a:t>
            </a:r>
            <a:r>
              <a:rPr lang="cs-CZ" dirty="0" err="1"/>
              <a:t>seinen</a:t>
            </a:r>
            <a:r>
              <a:rPr lang="cs-CZ" dirty="0"/>
              <a:t> </a:t>
            </a:r>
            <a:r>
              <a:rPr lang="cs-CZ" dirty="0" err="1"/>
              <a:t>Weg</a:t>
            </a:r>
            <a:r>
              <a:rPr lang="cs-CZ" dirty="0"/>
              <a:t>, ohne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selbst</a:t>
            </a:r>
            <a:r>
              <a:rPr lang="cs-CZ" dirty="0"/>
              <a:t> </a:t>
            </a:r>
            <a:r>
              <a:rPr lang="cs-CZ" dirty="0" err="1"/>
              <a:t>dabei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verlieren</a:t>
            </a:r>
            <a:r>
              <a:rPr lang="cs-CZ" dirty="0"/>
              <a:t>? Durch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großen</a:t>
            </a:r>
            <a:r>
              <a:rPr lang="cs-CZ" dirty="0"/>
              <a:t> </a:t>
            </a:r>
            <a:r>
              <a:rPr lang="cs-CZ" dirty="0" err="1"/>
              <a:t>Städte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ihrem</a:t>
            </a:r>
            <a:r>
              <a:rPr lang="cs-CZ" dirty="0"/>
              <a:t> </a:t>
            </a:r>
            <a:r>
              <a:rPr lang="cs-CZ" dirty="0" err="1"/>
              <a:t>hektischen</a:t>
            </a:r>
            <a:r>
              <a:rPr lang="cs-CZ" dirty="0"/>
              <a:t> </a:t>
            </a:r>
            <a:r>
              <a:rPr lang="cs-CZ" dirty="0" err="1"/>
              <a:t>Treiben</a:t>
            </a:r>
            <a:r>
              <a:rPr lang="cs-CZ" dirty="0"/>
              <a:t>, den </a:t>
            </a:r>
            <a:r>
              <a:rPr lang="cs-CZ" dirty="0" err="1"/>
              <a:t>hupenden</a:t>
            </a:r>
            <a:r>
              <a:rPr lang="cs-CZ" dirty="0"/>
              <a:t> </a:t>
            </a:r>
            <a:r>
              <a:rPr lang="cs-CZ" dirty="0" err="1"/>
              <a:t>Autos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bellenden</a:t>
            </a:r>
            <a:r>
              <a:rPr lang="cs-CZ" dirty="0"/>
              <a:t> </a:t>
            </a:r>
            <a:r>
              <a:rPr lang="cs-CZ" dirty="0" err="1"/>
              <a:t>Hunden</a:t>
            </a:r>
            <a:r>
              <a:rPr lang="cs-CZ" dirty="0"/>
              <a:t>. </a:t>
            </a:r>
            <a:r>
              <a:rPr lang="cs-CZ" dirty="0" err="1"/>
              <a:t>Wie</a:t>
            </a:r>
            <a:r>
              <a:rPr lang="cs-CZ" dirty="0"/>
              <a:t> </a:t>
            </a:r>
            <a:r>
              <a:rPr lang="cs-CZ" dirty="0" err="1"/>
              <a:t>begegnet</a:t>
            </a:r>
            <a:r>
              <a:rPr lang="cs-CZ" dirty="0"/>
              <a:t> man </a:t>
            </a:r>
            <a:r>
              <a:rPr lang="cs-CZ" dirty="0" err="1"/>
              <a:t>anderen</a:t>
            </a:r>
            <a:r>
              <a:rPr lang="cs-CZ" dirty="0"/>
              <a:t> </a:t>
            </a:r>
            <a:r>
              <a:rPr lang="cs-CZ" dirty="0" err="1"/>
              <a:t>Menschen</a:t>
            </a:r>
            <a:r>
              <a:rPr lang="cs-CZ" dirty="0"/>
              <a:t>? </a:t>
            </a:r>
            <a:r>
              <a:rPr lang="cs-CZ" dirty="0" err="1"/>
              <a:t>Wie</a:t>
            </a:r>
            <a:r>
              <a:rPr lang="cs-CZ" dirty="0"/>
              <a:t> </a:t>
            </a:r>
            <a:r>
              <a:rPr lang="cs-CZ" dirty="0" err="1"/>
              <a:t>wird</a:t>
            </a:r>
            <a:r>
              <a:rPr lang="cs-CZ" dirty="0"/>
              <a:t> man </a:t>
            </a:r>
            <a:r>
              <a:rPr lang="cs-CZ" dirty="0" err="1"/>
              <a:t>erwachsen</a:t>
            </a:r>
            <a:r>
              <a:rPr lang="cs-CZ" dirty="0"/>
              <a:t>? </a:t>
            </a:r>
            <a:r>
              <a:rPr lang="cs-CZ" dirty="0" err="1"/>
              <a:t>Ganz</a:t>
            </a:r>
            <a:r>
              <a:rPr lang="cs-CZ" dirty="0"/>
              <a:t> </a:t>
            </a:r>
            <a:r>
              <a:rPr lang="cs-CZ" dirty="0" err="1"/>
              <a:t>einfach</a:t>
            </a:r>
            <a:r>
              <a:rPr lang="cs-CZ" dirty="0"/>
              <a:t>: Man </a:t>
            </a:r>
            <a:r>
              <a:rPr lang="cs-CZ" dirty="0" err="1"/>
              <a:t>hält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Augen</a:t>
            </a:r>
            <a:r>
              <a:rPr lang="cs-CZ" dirty="0"/>
              <a:t> </a:t>
            </a:r>
            <a:r>
              <a:rPr lang="cs-CZ" dirty="0" err="1"/>
              <a:t>offen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erkennt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selbst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>
                <a:hlinkClick r:id="rId3"/>
              </a:rPr>
              <a:t>https://www.amazon.de/Die-kleine-Sensenfrau-Michael-Stavaric/dp/3902373555/ref=sr_1_1?ie=UTF8&amp;qid=1538574032&amp;sr=8-1&amp;keywords=die++</a:t>
            </a:r>
            <a:r>
              <a:rPr lang="cs-CZ" dirty="0" smtClean="0">
                <a:hlinkClick r:id="rId3"/>
              </a:rPr>
              <a:t>kleine+sensenfrau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1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Dorothee </a:t>
            </a:r>
            <a:r>
              <a:rPr lang="cs-CZ" dirty="0" err="1" smtClean="0"/>
              <a:t>Schwab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429" y="414337"/>
            <a:ext cx="4381500" cy="328612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*1985 (</a:t>
            </a:r>
            <a:r>
              <a:rPr lang="cs-CZ" dirty="0" err="1" smtClean="0"/>
              <a:t>Österreich</a:t>
            </a:r>
            <a:r>
              <a:rPr lang="cs-CZ" dirty="0" smtClean="0"/>
              <a:t>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963952"/>
            <a:ext cx="57150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Luftschacht</a:t>
            </a:r>
            <a:r>
              <a:rPr lang="cs-CZ" dirty="0" smtClean="0"/>
              <a:t> </a:t>
            </a:r>
            <a:r>
              <a:rPr lang="cs-CZ" dirty="0" err="1" smtClean="0"/>
              <a:t>Verlag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Wien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51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975</Words>
  <Application>Microsoft Office PowerPoint</Application>
  <PresentationFormat>Širokoúhlá obrazovka</PresentationFormat>
  <Paragraphs>68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Michael Stavarič</vt:lpstr>
      <vt:lpstr>2006</vt:lpstr>
      <vt:lpstr>Renate Habinger</vt:lpstr>
      <vt:lpstr>Kookbooks  Verlag</vt:lpstr>
      <vt:lpstr>2008</vt:lpstr>
      <vt:lpstr>Residenz Verlag</vt:lpstr>
      <vt:lpstr>2010</vt:lpstr>
      <vt:lpstr>Dorothee Schwab</vt:lpstr>
      <vt:lpstr>Luftschacht Verlag</vt:lpstr>
      <vt:lpstr>2011</vt:lpstr>
      <vt:lpstr>Nilpferd Verlag</vt:lpstr>
      <vt:lpstr>2011</vt:lpstr>
      <vt:lpstr>Deborah Sengl</vt:lpstr>
      <vt:lpstr>Haymon Verlag </vt:lpstr>
      <vt:lpstr>2012</vt:lpstr>
      <vt:lpstr>2015</vt:lpstr>
      <vt:lpstr>Christine Ebenthal</vt:lpstr>
      <vt:lpstr>Nord Süd Verlag</vt:lpstr>
      <vt:lpstr>2016</vt:lpstr>
      <vt:lpstr>Ulrike Möltgen</vt:lpstr>
      <vt:lpstr>Kunstanstifter Verlag</vt:lpstr>
      <vt:lpstr>2017</vt:lpstr>
      <vt:lpstr>Aracari Verlag</vt:lpstr>
      <vt:lpstr>2017</vt:lpstr>
      <vt:lpstr>Linda Wolfsgruber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Michael Stavarič</dc:title>
  <dc:creator>Martina Trombiková</dc:creator>
  <cp:lastModifiedBy>Martina Trombiková</cp:lastModifiedBy>
  <cp:revision>12</cp:revision>
  <dcterms:created xsi:type="dcterms:W3CDTF">2018-10-03T13:50:08Z</dcterms:created>
  <dcterms:modified xsi:type="dcterms:W3CDTF">2018-10-03T15:16:44Z</dcterms:modified>
</cp:coreProperties>
</file>