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45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57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9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3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5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9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05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32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14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4B8CC-CD5F-49A1-BF10-5952A3109946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6F41F-44E1-47F8-BD69-FF1BD80B9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757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54252"/>
          </a:xfrm>
        </p:spPr>
        <p:txBody>
          <a:bodyPr>
            <a:normAutofit/>
          </a:bodyPr>
          <a:lstStyle/>
          <a:p>
            <a:r>
              <a:rPr lang="cs-CZ" sz="6600" b="1" dirty="0" smtClean="0"/>
              <a:t>Michael </a:t>
            </a:r>
            <a:r>
              <a:rPr lang="cs-CZ" sz="6600" b="1" dirty="0" err="1" smtClean="0"/>
              <a:t>Stavarič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r>
              <a:rPr lang="cs-CZ" sz="6600" b="1" dirty="0" smtClean="0"/>
              <a:t>WERK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9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457200"/>
            <a:ext cx="10875474" cy="5411788"/>
          </a:xfrm>
        </p:spPr>
        <p:txBody>
          <a:bodyPr>
            <a:normAutofit fontScale="47500" lnSpcReduction="20000"/>
          </a:bodyPr>
          <a:lstStyle/>
          <a:p>
            <a:r>
              <a:rPr lang="cs-CZ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Flügellos</a:t>
            </a:r>
            <a:r>
              <a:rPr lang="cs-CZ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(2000)</a:t>
            </a:r>
          </a:p>
          <a:p>
            <a:r>
              <a:rPr lang="cs-CZ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Tagwerk.Landnahme.Ungelenkt</a:t>
            </a:r>
            <a:r>
              <a:rPr lang="cs-CZ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(2002)</a:t>
            </a:r>
          </a:p>
          <a:p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Europa.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Eine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Litanei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(2005)</a:t>
            </a:r>
          </a:p>
          <a:p>
            <a:r>
              <a:rPr lang="cs-CZ" sz="2200" dirty="0" err="1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tillborn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(2006</a:t>
            </a:r>
          </a:p>
          <a:p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Gaggalagu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(2006)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Terminifera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(2007)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Nkaah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. Experimente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am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lebenden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Objekt (2008)</a:t>
            </a:r>
          </a:p>
          <a:p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Magma (2008)</a:t>
            </a:r>
          </a:p>
          <a:p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BieBu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(2008)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Böse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Spiele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(2009)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Dejavu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mit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Pocahontas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Raritan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river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(2010)</a:t>
            </a:r>
          </a:p>
          <a:p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Die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kleine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Sensenfrau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(2010)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Brenntage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(2011)</a:t>
            </a:r>
          </a:p>
          <a:p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Hier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gibt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es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Löwen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(2011)</a:t>
            </a:r>
          </a:p>
          <a:p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Nadelstreif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&amp;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Tintenzisch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(2011)</a:t>
            </a:r>
          </a:p>
          <a:p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Gloria nach Adam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Riese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(2012)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Königreich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der </a:t>
            </a:r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Schatten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(2013)</a:t>
            </a:r>
          </a:p>
          <a:p>
            <a:r>
              <a:rPr lang="de-DE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Mathilda will zu den Sternen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(2015)</a:t>
            </a:r>
          </a:p>
          <a:p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Milli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Hasenfuß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(2016)</a:t>
            </a:r>
          </a:p>
          <a:p>
            <a:r>
              <a:rPr lang="cs-CZ" sz="2200" dirty="0" err="1" smtClean="0">
                <a:solidFill>
                  <a:schemeClr val="accent4">
                    <a:lumMod val="75000"/>
                  </a:schemeClr>
                </a:solidFill>
              </a:rPr>
              <a:t>Gotland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 (2017)</a:t>
            </a:r>
          </a:p>
          <a:p>
            <a:r>
              <a:rPr lang="de-DE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Als der Elsternkönig sein Weiß verlor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(2017)</a:t>
            </a:r>
          </a:p>
          <a:p>
            <a:r>
              <a:rPr lang="de-DE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 an </a:t>
            </a:r>
            <a:r>
              <a:rPr lang="de-DE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schwoazzn</a:t>
            </a:r>
            <a:r>
              <a:rPr lang="de-DE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kittl</a:t>
            </a:r>
            <a:r>
              <a:rPr lang="de-DE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gwicklt</a:t>
            </a:r>
            <a:r>
              <a:rPr lang="cs-CZ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(2017)</a:t>
            </a:r>
          </a:p>
          <a:p>
            <a:r>
              <a:rPr lang="de-DE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Der Bär mit dem roten Kopf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(2017)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</Words>
  <Application>Microsoft Office PowerPoint</Application>
  <PresentationFormat>Širokoúhlá obrazovka</PresentationFormat>
  <Paragraphs>24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Michael Stavarič WERK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Trombiková</dc:creator>
  <cp:lastModifiedBy>Martina Trombiková</cp:lastModifiedBy>
  <cp:revision>2</cp:revision>
  <dcterms:created xsi:type="dcterms:W3CDTF">2018-09-19T14:25:27Z</dcterms:created>
  <dcterms:modified xsi:type="dcterms:W3CDTF">2018-09-19T14:37:26Z</dcterms:modified>
</cp:coreProperties>
</file>