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90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09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09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98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857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59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65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55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61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27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7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2833B-B812-44F8-A9A1-0B779992249D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821B1-48DB-4A2A-A190-44E69A370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7487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aGSKrC7dGcY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7t-841dTnQ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0W1v0kOELA" TargetMode="External"/><Relationship Id="rId2" Type="http://schemas.openxmlformats.org/officeDocument/2006/relationships/hyperlink" Target="https://www.youtube.com/watch?v=PBrctD45T2M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Brenntage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5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Flügellos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(2000)</a:t>
            </a:r>
          </a:p>
          <a:p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Tagwerk.Landnahme.Ungelenkt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(2002)</a:t>
            </a:r>
          </a:p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Europa.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Eine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Litanei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(2005)</a:t>
            </a:r>
          </a:p>
          <a:p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stillborn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(2006</a:t>
            </a:r>
          </a:p>
          <a:p>
            <a:r>
              <a:rPr lang="cs-CZ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Gaggalagu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(2006)</a:t>
            </a:r>
          </a:p>
          <a:p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Terminifera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(2007)</a:t>
            </a:r>
          </a:p>
          <a:p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Nkaah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. Experimente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am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lebenden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Objekt (2008)</a:t>
            </a:r>
          </a:p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Magma (2008)</a:t>
            </a:r>
          </a:p>
          <a:p>
            <a:r>
              <a:rPr lang="cs-CZ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BieBu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(2008)</a:t>
            </a:r>
          </a:p>
          <a:p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Böse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Spiele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(2009)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2007: </a:t>
            </a:r>
            <a:r>
              <a:rPr lang="cs-CZ" dirty="0" err="1" smtClean="0"/>
              <a:t>Österreichischer</a:t>
            </a:r>
            <a:r>
              <a:rPr lang="cs-CZ" dirty="0" smtClean="0"/>
              <a:t> </a:t>
            </a:r>
            <a:r>
              <a:rPr lang="cs-CZ" dirty="0" err="1" smtClean="0"/>
              <a:t>Staatspreis</a:t>
            </a:r>
            <a:r>
              <a:rPr lang="cs-CZ" dirty="0" smtClean="0"/>
              <a:t> 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Kinder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Jugendliteratur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Gaggalagu</a:t>
            </a:r>
            <a:endParaRPr lang="cs-CZ" dirty="0" smtClean="0"/>
          </a:p>
          <a:p>
            <a:r>
              <a:rPr lang="cs-CZ" dirty="0" smtClean="0"/>
              <a:t>2007: </a:t>
            </a:r>
            <a:r>
              <a:rPr lang="cs-CZ" dirty="0" err="1" smtClean="0"/>
              <a:t>Buch.Preis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stillborn</a:t>
            </a:r>
            <a:endParaRPr lang="cs-CZ" dirty="0" smtClean="0"/>
          </a:p>
          <a:p>
            <a:r>
              <a:rPr lang="cs-CZ" dirty="0" smtClean="0"/>
              <a:t>2008: Adalbert-von-</a:t>
            </a:r>
            <a:r>
              <a:rPr lang="cs-CZ" dirty="0" err="1" smtClean="0"/>
              <a:t>Chamisso</a:t>
            </a:r>
            <a:r>
              <a:rPr lang="cs-CZ" dirty="0" smtClean="0"/>
              <a:t>-</a:t>
            </a:r>
            <a:r>
              <a:rPr lang="cs-CZ" dirty="0" err="1" smtClean="0"/>
              <a:t>Förderpreis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Terminifera</a:t>
            </a:r>
            <a:endParaRPr lang="cs-CZ" dirty="0" smtClean="0"/>
          </a:p>
          <a:p>
            <a:r>
              <a:rPr lang="cs-CZ" dirty="0" smtClean="0"/>
              <a:t>PROJEKT- </a:t>
            </a:r>
            <a:r>
              <a:rPr lang="cs-CZ" dirty="0" err="1" smtClean="0"/>
              <a:t>und</a:t>
            </a:r>
            <a:r>
              <a:rPr lang="cs-CZ" dirty="0" smtClean="0"/>
              <a:t> ARBEITSSTIPENDIEN (2007/2008)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2009: STIPENDIUM DER MAX KADE FOUNDATION NEW YORK</a:t>
            </a:r>
          </a:p>
          <a:p>
            <a:r>
              <a:rPr lang="cs-CZ" dirty="0" smtClean="0"/>
              <a:t>2009: </a:t>
            </a:r>
            <a:r>
              <a:rPr lang="cs-CZ" dirty="0" err="1" smtClean="0"/>
              <a:t>Hohenemser</a:t>
            </a:r>
            <a:r>
              <a:rPr lang="cs-CZ" dirty="0" smtClean="0"/>
              <a:t> </a:t>
            </a:r>
            <a:r>
              <a:rPr lang="cs-CZ" dirty="0" err="1" smtClean="0"/>
              <a:t>Literaturpreis</a:t>
            </a:r>
            <a:r>
              <a:rPr lang="cs-CZ" dirty="0" smtClean="0"/>
              <a:t> </a:t>
            </a:r>
          </a:p>
          <a:p>
            <a:r>
              <a:rPr lang="cs-CZ" dirty="0" smtClean="0"/>
              <a:t>2009: </a:t>
            </a:r>
            <a:r>
              <a:rPr lang="cs-CZ" dirty="0" err="1" smtClean="0"/>
              <a:t>Österreichischer</a:t>
            </a:r>
            <a:r>
              <a:rPr lang="cs-CZ" dirty="0" smtClean="0"/>
              <a:t> </a:t>
            </a:r>
            <a:r>
              <a:rPr lang="cs-CZ" dirty="0" err="1" smtClean="0"/>
              <a:t>Staatspreis</a:t>
            </a:r>
            <a:r>
              <a:rPr lang="cs-CZ" dirty="0" smtClean="0"/>
              <a:t> 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Kinder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Jugendliteratur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BieBu</a:t>
            </a:r>
            <a:endParaRPr lang="cs-CZ" dirty="0" smtClean="0"/>
          </a:p>
          <a:p>
            <a:r>
              <a:rPr lang="cs-CZ" dirty="0" smtClean="0"/>
              <a:t>2009: </a:t>
            </a:r>
            <a:r>
              <a:rPr lang="cs-CZ" dirty="0" err="1" smtClean="0"/>
              <a:t>Literaturpreis</a:t>
            </a:r>
            <a:r>
              <a:rPr lang="cs-CZ" dirty="0" smtClean="0"/>
              <a:t> </a:t>
            </a:r>
            <a:r>
              <a:rPr lang="cs-CZ" dirty="0" err="1" smtClean="0"/>
              <a:t>Wartholz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88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0216" y="5138274"/>
            <a:ext cx="3932237" cy="1600200"/>
          </a:xfrm>
        </p:spPr>
        <p:txBody>
          <a:bodyPr>
            <a:normAutofit/>
          </a:bodyPr>
          <a:lstStyle/>
          <a:p>
            <a:r>
              <a:rPr lang="cs-CZ" sz="1600" dirty="0" err="1" smtClean="0"/>
              <a:t>Depeche</a:t>
            </a:r>
            <a:r>
              <a:rPr lang="cs-CZ" sz="1600" dirty="0" smtClean="0"/>
              <a:t> Mode: </a:t>
            </a:r>
            <a:r>
              <a:rPr lang="cs-CZ" sz="1600" i="1" dirty="0" err="1" smtClean="0"/>
              <a:t>Enjoy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the</a:t>
            </a:r>
            <a:r>
              <a:rPr lang="cs-CZ" sz="1600" i="1" dirty="0" smtClean="0"/>
              <a:t> Silence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>
                <a:hlinkClick r:id="rId2"/>
              </a:rPr>
              <a:t>https://</a:t>
            </a:r>
            <a:r>
              <a:rPr lang="cs-CZ" sz="1600" dirty="0" smtClean="0">
                <a:hlinkClick r:id="rId2"/>
              </a:rPr>
              <a:t>www.youtube.com/watch?v=aGSKrC7dGcY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063" y="506046"/>
            <a:ext cx="2360368" cy="3569163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84896" y="5183554"/>
            <a:ext cx="3932237" cy="3811588"/>
          </a:xfrm>
        </p:spPr>
        <p:txBody>
          <a:bodyPr>
            <a:normAutofit/>
          </a:bodyPr>
          <a:lstStyle/>
          <a:p>
            <a:r>
              <a:rPr lang="cs-CZ" sz="2800" i="1" dirty="0" err="1"/>
              <a:t>Déjà-vu</a:t>
            </a:r>
            <a:r>
              <a:rPr lang="cs-CZ" sz="2800" i="1" dirty="0"/>
              <a:t> </a:t>
            </a:r>
            <a:r>
              <a:rPr lang="cs-CZ" sz="2800" i="1" dirty="0" err="1"/>
              <a:t>mit</a:t>
            </a:r>
            <a:r>
              <a:rPr lang="cs-CZ" sz="2800" i="1" dirty="0"/>
              <a:t> </a:t>
            </a:r>
            <a:r>
              <a:rPr lang="cs-CZ" sz="2800" i="1" dirty="0" err="1"/>
              <a:t>Pocahontas</a:t>
            </a:r>
            <a:r>
              <a:rPr lang="cs-CZ" sz="2800" i="1" dirty="0"/>
              <a:t>. </a:t>
            </a:r>
            <a:r>
              <a:rPr lang="cs-CZ" sz="2800" i="1" dirty="0" err="1"/>
              <a:t>Raritan</a:t>
            </a:r>
            <a:r>
              <a:rPr lang="cs-CZ" sz="2800" i="1" dirty="0"/>
              <a:t> </a:t>
            </a:r>
            <a:r>
              <a:rPr lang="cs-CZ" sz="2800" i="1" dirty="0" smtClean="0"/>
              <a:t>River</a:t>
            </a:r>
          </a:p>
          <a:p>
            <a:r>
              <a:rPr lang="cs-CZ" sz="2000" dirty="0" smtClean="0"/>
              <a:t> </a:t>
            </a:r>
            <a:r>
              <a:rPr lang="cs-CZ" sz="2000" dirty="0" err="1"/>
              <a:t>Czernin</a:t>
            </a:r>
            <a:r>
              <a:rPr lang="cs-CZ" sz="2000" dirty="0"/>
              <a:t> </a:t>
            </a:r>
            <a:r>
              <a:rPr lang="cs-CZ" sz="2000" dirty="0" err="1"/>
              <a:t>Verlag</a:t>
            </a:r>
            <a:r>
              <a:rPr lang="cs-CZ" sz="2000" dirty="0"/>
              <a:t>, </a:t>
            </a:r>
            <a:r>
              <a:rPr lang="cs-CZ" sz="2000" dirty="0" err="1"/>
              <a:t>Wien</a:t>
            </a:r>
            <a:r>
              <a:rPr lang="cs-CZ" sz="2000" dirty="0"/>
              <a:t> </a:t>
            </a:r>
            <a:r>
              <a:rPr lang="cs-CZ" sz="2000" dirty="0" smtClean="0"/>
              <a:t>2010</a:t>
            </a:r>
            <a:endParaRPr lang="cs-CZ" sz="2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469" y="817659"/>
            <a:ext cx="3257550" cy="32575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591" y="4275809"/>
            <a:ext cx="1429625" cy="226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332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94338" y="3039330"/>
            <a:ext cx="9144000" cy="1655762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www.youtube.com/watch?v=Y7t-841dTnQ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74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853" y="2434860"/>
            <a:ext cx="2575584" cy="4140810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7061" y="208635"/>
            <a:ext cx="3932237" cy="3811588"/>
          </a:xfrm>
        </p:spPr>
        <p:txBody>
          <a:bodyPr/>
          <a:lstStyle/>
          <a:p>
            <a:r>
              <a:rPr lang="cs-CZ" sz="2800" i="1" dirty="0" err="1" smtClean="0"/>
              <a:t>Brenntage</a:t>
            </a:r>
            <a:endParaRPr lang="cs-CZ" sz="2800" i="1" dirty="0" smtClean="0"/>
          </a:p>
          <a:p>
            <a:r>
              <a:rPr lang="cs-CZ" dirty="0" smtClean="0"/>
              <a:t>2011</a:t>
            </a:r>
          </a:p>
          <a:p>
            <a:endParaRPr lang="cs-CZ" dirty="0"/>
          </a:p>
          <a:p>
            <a:r>
              <a:rPr lang="cs-CZ" sz="2000" i="1" dirty="0" smtClean="0"/>
              <a:t>Dny ohňů</a:t>
            </a:r>
          </a:p>
          <a:p>
            <a:r>
              <a:rPr lang="cs-CZ" sz="2000" i="1" dirty="0" smtClean="0"/>
              <a:t>dny spálenišť</a:t>
            </a:r>
          </a:p>
          <a:p>
            <a:r>
              <a:rPr lang="cs-CZ" sz="2000" i="1" dirty="0" smtClean="0"/>
              <a:t>dny popela</a:t>
            </a:r>
          </a:p>
          <a:p>
            <a:endParaRPr lang="cs-CZ" sz="2000" dirty="0" smtClean="0"/>
          </a:p>
          <a:p>
            <a:r>
              <a:rPr lang="cs-CZ" dirty="0" smtClean="0"/>
              <a:t>2016</a:t>
            </a:r>
          </a:p>
          <a:p>
            <a:r>
              <a:rPr lang="cs-CZ" dirty="0" smtClean="0"/>
              <a:t>Radka </a:t>
            </a:r>
            <a:r>
              <a:rPr lang="cs-CZ" dirty="0" err="1" smtClean="0"/>
              <a:t>Denemarková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477" y="281354"/>
            <a:ext cx="2429712" cy="386324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29" y="2400436"/>
            <a:ext cx="2748696" cy="417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9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223849" y="1768231"/>
            <a:ext cx="3932237" cy="3811588"/>
          </a:xfrm>
        </p:spPr>
        <p:txBody>
          <a:bodyPr/>
          <a:lstStyle/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www.youtube.com/watch?v=PBrctD45T2M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Jolie</a:t>
            </a:r>
            <a:r>
              <a:rPr lang="cs-CZ" dirty="0" smtClean="0"/>
              <a:t> </a:t>
            </a:r>
            <a:r>
              <a:rPr lang="cs-CZ" dirty="0" err="1" smtClean="0"/>
              <a:t>Holland</a:t>
            </a:r>
            <a:r>
              <a:rPr lang="cs-CZ" dirty="0" smtClean="0"/>
              <a:t> : </a:t>
            </a:r>
            <a:r>
              <a:rPr lang="cs-CZ" i="1" dirty="0" err="1" smtClean="0"/>
              <a:t>Old</a:t>
            </a:r>
            <a:r>
              <a:rPr lang="cs-CZ" i="1" dirty="0" smtClean="0"/>
              <a:t> </a:t>
            </a:r>
            <a:r>
              <a:rPr lang="cs-CZ" i="1" dirty="0" err="1"/>
              <a:t>F</a:t>
            </a:r>
            <a:r>
              <a:rPr lang="cs-CZ" i="1" dirty="0" err="1" smtClean="0"/>
              <a:t>ashioned</a:t>
            </a:r>
            <a:r>
              <a:rPr lang="cs-CZ" i="1" dirty="0" smtClean="0"/>
              <a:t> </a:t>
            </a:r>
            <a:r>
              <a:rPr lang="cs-CZ" i="1" dirty="0" err="1" smtClean="0"/>
              <a:t>Morphine</a:t>
            </a:r>
            <a:endParaRPr lang="cs-CZ" i="1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www.youtube.com/watch?v=D0W1v0kOELA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Lyrynd</a:t>
            </a:r>
            <a:r>
              <a:rPr lang="cs-CZ" dirty="0" smtClean="0"/>
              <a:t> </a:t>
            </a:r>
            <a:r>
              <a:rPr lang="cs-CZ" dirty="0" err="1" smtClean="0"/>
              <a:t>Skynyrd</a:t>
            </a:r>
            <a:r>
              <a:rPr lang="cs-CZ" dirty="0" smtClean="0"/>
              <a:t>: </a:t>
            </a:r>
            <a:r>
              <a:rPr lang="cs-CZ" i="1" dirty="0" err="1" smtClean="0"/>
              <a:t>Freebird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39509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151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Brenntage</vt:lpstr>
      <vt:lpstr>Prezentace aplikace PowerPoint</vt:lpstr>
      <vt:lpstr>Depeche Mode: Enjoy the Silence  https://www.youtube.com/watch?v=aGSKrC7dGcY 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Brenntage</dc:title>
  <dc:creator>Martina Trombiková</dc:creator>
  <cp:lastModifiedBy>Martina Trombiková</cp:lastModifiedBy>
  <cp:revision>4</cp:revision>
  <dcterms:created xsi:type="dcterms:W3CDTF">2018-11-21T16:28:10Z</dcterms:created>
  <dcterms:modified xsi:type="dcterms:W3CDTF">2018-11-21T16:54:44Z</dcterms:modified>
</cp:coreProperties>
</file>