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7" autoAdjust="0"/>
  </p:normalViewPr>
  <p:slideViewPr>
    <p:cSldViewPr snapToGrid="0">
      <p:cViewPr varScale="1">
        <p:scale>
          <a:sx n="122" d="100"/>
          <a:sy n="122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7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3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7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63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46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5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84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1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16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7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2218-ECC1-406D-B834-8C79E68E7F7E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3954-3CB6-40BD-878F-926ADB3021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82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XmGYG06ps" TargetMode="External"/><Relationship Id="rId7" Type="http://schemas.openxmlformats.org/officeDocument/2006/relationships/hyperlink" Target="https://www.youtube.com/watch?v=0HDdjwpPM3Y" TargetMode="External"/><Relationship Id="rId2" Type="http://schemas.openxmlformats.org/officeDocument/2006/relationships/hyperlink" Target="https://www.youtube.com/watch?v=Hp_vkZkMQNU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v0KpfrJE4zw" TargetMode="External"/><Relationship Id="rId5" Type="http://schemas.openxmlformats.org/officeDocument/2006/relationships/hyperlink" Target="https://www.youtube.com/watch?v=YkgkThdzX-8" TargetMode="External"/><Relationship Id="rId4" Type="http://schemas.openxmlformats.org/officeDocument/2006/relationships/hyperlink" Target="https://www.youtube.com/watch?v=8-pUYc9sGm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U5qvGEKZ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34978"/>
            <a:ext cx="9144000" cy="2387600"/>
          </a:xfrm>
        </p:spPr>
        <p:txBody>
          <a:bodyPr/>
          <a:lstStyle/>
          <a:p>
            <a:r>
              <a:rPr lang="cs-CZ" dirty="0" err="1" smtClean="0"/>
              <a:t>Nkaah</a:t>
            </a:r>
            <a:r>
              <a:rPr lang="cs-CZ" dirty="0" smtClean="0"/>
              <a:t>. Experimente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lebenden</a:t>
            </a:r>
            <a:r>
              <a:rPr lang="cs-CZ" dirty="0" smtClean="0"/>
              <a:t> Objekt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97607"/>
            <a:ext cx="9144000" cy="1655762"/>
          </a:xfrm>
        </p:spPr>
        <p:txBody>
          <a:bodyPr/>
          <a:lstStyle/>
          <a:p>
            <a:r>
              <a:rPr lang="cs-CZ" dirty="0" smtClean="0"/>
              <a:t>Michael </a:t>
            </a:r>
            <a:r>
              <a:rPr lang="cs-CZ" dirty="0" err="1" smtClean="0"/>
              <a:t>Stavarič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1152" y="315798"/>
            <a:ext cx="3932237" cy="1600200"/>
          </a:xfrm>
        </p:spPr>
        <p:txBody>
          <a:bodyPr/>
          <a:lstStyle/>
          <a:p>
            <a:r>
              <a:rPr lang="cs-CZ" dirty="0" err="1" smtClean="0"/>
              <a:t>Nkaah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53948" y="2123388"/>
            <a:ext cx="3932237" cy="381158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www.youtube.com/watch?v=Hp_vkZkMQNU</a:t>
            </a:r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www.youtube.com/watch?v=hiXmGYG06ps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www.youtube.com/watch?v=8-pUYc9sGm4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www.youtube.com/watch?v=YkgkThdzX-8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www.youtube.com/watch?v=v0KpfrJE4zw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www.youtube.com/watch?v=0HDdjwpPM3Y</a:t>
            </a:r>
            <a:endParaRPr lang="cs-CZ" dirty="0" smtClean="0"/>
          </a:p>
          <a:p>
            <a:pPr algn="ctr"/>
            <a:r>
              <a:rPr lang="cs-CZ" dirty="0" err="1"/>
              <a:t>v</a:t>
            </a:r>
            <a:r>
              <a:rPr lang="cs-CZ" dirty="0" err="1" smtClean="0"/>
              <a:t>gl</a:t>
            </a:r>
            <a:r>
              <a:rPr lang="cs-CZ" dirty="0" smtClean="0"/>
              <a:t>. S. 119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9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Nkaah</a:t>
            </a:r>
            <a:r>
              <a:rPr lang="cs-CZ" dirty="0" smtClean="0"/>
              <a:t> </a:t>
            </a:r>
            <a:r>
              <a:rPr lang="cs-CZ" dirty="0" err="1" smtClean="0"/>
              <a:t>mochte</a:t>
            </a:r>
            <a:r>
              <a:rPr lang="cs-CZ" dirty="0" smtClean="0"/>
              <a:t> Anne </a:t>
            </a:r>
            <a:r>
              <a:rPr lang="cs-CZ" dirty="0" err="1" smtClean="0"/>
              <a:t>Carson</a:t>
            </a:r>
            <a:r>
              <a:rPr lang="cs-CZ" smtClean="0"/>
              <a:t>.“ (s.117)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dirty="0" smtClean="0"/>
              <a:t>(*1950, Kanada)</a:t>
            </a:r>
            <a:endParaRPr lang="cs-CZ" sz="12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62" y="1312913"/>
            <a:ext cx="3305175" cy="45243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7" y="2236510"/>
            <a:ext cx="3932237" cy="3811588"/>
          </a:xfrm>
        </p:spPr>
        <p:txBody>
          <a:bodyPr>
            <a:noAutofit/>
          </a:bodyPr>
          <a:lstStyle/>
          <a:p>
            <a:r>
              <a:rPr lang="en-US" sz="1400" dirty="0">
                <a:latin typeface="+mj-lt"/>
              </a:rPr>
              <a:t>The award-winning poet Anne Carson reinvents a genre in Autobiography of Red, a stunning work that is both a novel and a poem, both an unconventional re-creation of an ancient Greek myth and a wholly original coming-of-age story set in the present.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/>
            </a:r>
            <a:br>
              <a:rPr lang="en-US" sz="1400" dirty="0">
                <a:latin typeface="+mj-lt"/>
              </a:rPr>
            </a:br>
            <a:r>
              <a:rPr lang="en-US" sz="1400" dirty="0" err="1">
                <a:latin typeface="+mj-lt"/>
              </a:rPr>
              <a:t>Geryon</a:t>
            </a:r>
            <a:r>
              <a:rPr lang="en-US" sz="1400" dirty="0">
                <a:latin typeface="+mj-lt"/>
              </a:rPr>
              <a:t>, a young boy who is also a winged red monster, reveals the volcanic terrain of his fragile, tormented soul in an autobiography he begins at the age of five. As he grows older, </a:t>
            </a:r>
            <a:r>
              <a:rPr lang="en-US" sz="1400" dirty="0" err="1">
                <a:latin typeface="+mj-lt"/>
              </a:rPr>
              <a:t>Geryon</a:t>
            </a:r>
            <a:r>
              <a:rPr lang="en-US" sz="1400" dirty="0">
                <a:latin typeface="+mj-lt"/>
              </a:rPr>
              <a:t> escapes his abusive brother and affectionate but ineffectual mother, finding solace behind the lens of his camera and in the arms of a young man named Herakles, a cavalier drifter who leaves him at the peak of infatuation. When Herakles reappears years later, </a:t>
            </a:r>
            <a:r>
              <a:rPr lang="en-US" sz="1400" dirty="0" err="1">
                <a:latin typeface="+mj-lt"/>
              </a:rPr>
              <a:t>Geryon</a:t>
            </a:r>
            <a:r>
              <a:rPr lang="en-US" sz="1400" dirty="0">
                <a:latin typeface="+mj-lt"/>
              </a:rPr>
              <a:t> confronts again the pain of his desire and embarks on a journey that will unleash his creative imagination to its fullest extent. By turns whimsical and haunting, erudite and accessible, richly layered and deceptively simple, Autobiography of Red is a profoundly moving portrait of an artist coming to terms with the fantastic accident of who he is.</a:t>
            </a:r>
            <a:endParaRPr lang="cs-CZ" sz="1400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92" y="1312913"/>
            <a:ext cx="2995117" cy="44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4338" y="0"/>
            <a:ext cx="9144000" cy="23876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57977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+</a:t>
            </a:r>
            <a:endParaRPr lang="de-DE" dirty="0"/>
          </a:p>
          <a:p>
            <a:r>
              <a:rPr lang="de-DE" dirty="0"/>
              <a:t>das Glück, die Lebensfreude, die Energie, die Aktivität, die Liebe, die Sexualität, die Erotik, die Wollust, die Verführung, die Kraft, das Feuer, die Hitze, die Wärme, die Begierde, das Blut </a:t>
            </a:r>
          </a:p>
          <a:p>
            <a:endParaRPr lang="de-DE" dirty="0"/>
          </a:p>
          <a:p>
            <a:r>
              <a:rPr lang="cs-CZ" dirty="0" smtClean="0"/>
              <a:t>-</a:t>
            </a:r>
            <a:endParaRPr lang="de-DE" dirty="0"/>
          </a:p>
          <a:p>
            <a:r>
              <a:rPr lang="de-DE" dirty="0"/>
              <a:t>der Hass, die Wut, der Zorn, die Aufregung, die Aggressivität, das Laute, der Lärm, die Unmoral, die Gefahr, das Verbotene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76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2008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93" y="1200395"/>
            <a:ext cx="2645613" cy="4351338"/>
          </a:xfrm>
        </p:spPr>
      </p:pic>
    </p:spTree>
    <p:extLst>
      <p:ext uri="{BB962C8B-B14F-4D97-AF65-F5344CB8AC3E}">
        <p14:creationId xmlns:p14="http://schemas.microsoft.com/office/powerpoint/2010/main" val="32110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419348"/>
            <a:ext cx="9144000" cy="2387600"/>
          </a:xfrm>
        </p:spPr>
        <p:txBody>
          <a:bodyPr/>
          <a:lstStyle/>
          <a:p>
            <a:r>
              <a:rPr lang="cs-CZ" dirty="0" err="1" smtClean="0"/>
              <a:t>Nkaah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6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Vasco</a:t>
            </a:r>
            <a:r>
              <a:rPr lang="cs-CZ" dirty="0" smtClean="0"/>
              <a:t> da Gama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11" y="232412"/>
            <a:ext cx="2885920" cy="404028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811588"/>
          </a:xfrm>
        </p:spPr>
        <p:txBody>
          <a:bodyPr/>
          <a:lstStyle/>
          <a:p>
            <a:r>
              <a:rPr lang="cs-CZ" dirty="0" smtClean="0"/>
              <a:t>1469-1524</a:t>
            </a:r>
          </a:p>
          <a:p>
            <a:r>
              <a:rPr lang="de-DE" dirty="0" smtClean="0"/>
              <a:t>ein </a:t>
            </a:r>
            <a:r>
              <a:rPr lang="de-DE" dirty="0"/>
              <a:t>portugiesischer Seefahrer und Entdecker des Seewegs um das Kap der Guten Hoffnung nach Indien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82" y="1257300"/>
            <a:ext cx="4031571" cy="54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Neil Armstrong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61" y="189162"/>
            <a:ext cx="3409716" cy="473571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7" y="2557021"/>
            <a:ext cx="3932237" cy="3811588"/>
          </a:xfrm>
        </p:spPr>
        <p:txBody>
          <a:bodyPr/>
          <a:lstStyle/>
          <a:p>
            <a:r>
              <a:rPr lang="cs-CZ" dirty="0" smtClean="0"/>
              <a:t>1930-2012</a:t>
            </a:r>
          </a:p>
          <a:p>
            <a:r>
              <a:rPr lang="de-DE" dirty="0"/>
              <a:t>ein US-amerikanischer Testpilot und </a:t>
            </a:r>
            <a:r>
              <a:rPr lang="de-DE" dirty="0" smtClean="0"/>
              <a:t>Astronaut</a:t>
            </a:r>
            <a:endParaRPr lang="cs-CZ" dirty="0" smtClean="0"/>
          </a:p>
          <a:p>
            <a:r>
              <a:rPr lang="cs-CZ" dirty="0"/>
              <a:t>a</a:t>
            </a:r>
            <a:r>
              <a:rPr lang="de-DE" dirty="0" smtClean="0"/>
              <a:t>m </a:t>
            </a:r>
            <a:r>
              <a:rPr lang="de-DE" dirty="0"/>
              <a:t>21. Juli 1969 betrat er als erster Mensch den Mond</a:t>
            </a:r>
            <a:r>
              <a:rPr lang="de-DE" dirty="0" smtClean="0"/>
              <a:t>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15" y="3073137"/>
            <a:ext cx="3258054" cy="3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Kapitän</a:t>
            </a:r>
            <a:r>
              <a:rPr lang="cs-CZ" dirty="0" smtClean="0"/>
              <a:t> </a:t>
            </a:r>
            <a:r>
              <a:rPr lang="cs-CZ" dirty="0" err="1" smtClean="0"/>
              <a:t>Ahab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38" y="174397"/>
            <a:ext cx="4329473" cy="566872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7" y="2585302"/>
            <a:ext cx="3932237" cy="3811588"/>
          </a:xfrm>
        </p:spPr>
        <p:txBody>
          <a:bodyPr/>
          <a:lstStyle/>
          <a:p>
            <a:r>
              <a:rPr lang="cs-CZ" dirty="0" err="1"/>
              <a:t>e</a:t>
            </a:r>
            <a:r>
              <a:rPr lang="cs-CZ" dirty="0" err="1" smtClean="0"/>
              <a:t>ine</a:t>
            </a:r>
            <a:r>
              <a:rPr lang="cs-CZ" dirty="0" smtClean="0"/>
              <a:t> Figur </a:t>
            </a:r>
            <a:r>
              <a:rPr lang="cs-CZ" dirty="0" err="1" smtClean="0"/>
              <a:t>aus</a:t>
            </a:r>
            <a:r>
              <a:rPr lang="cs-CZ" dirty="0" smtClean="0"/>
              <a:t> dem Roman Moby-</a:t>
            </a:r>
            <a:r>
              <a:rPr lang="cs-CZ" dirty="0" err="1" smtClean="0"/>
              <a:t>Dick</a:t>
            </a:r>
            <a:r>
              <a:rPr lang="cs-CZ" dirty="0" smtClean="0"/>
              <a:t> (1851) des </a:t>
            </a:r>
            <a:r>
              <a:rPr lang="cs-CZ" dirty="0" err="1"/>
              <a:t>amerikanischen</a:t>
            </a:r>
            <a:r>
              <a:rPr lang="cs-CZ" dirty="0"/>
              <a:t> </a:t>
            </a:r>
            <a:r>
              <a:rPr lang="cs-CZ" dirty="0" err="1"/>
              <a:t>Schriftstellers</a:t>
            </a:r>
            <a:r>
              <a:rPr lang="cs-CZ" dirty="0"/>
              <a:t> Herman </a:t>
            </a:r>
            <a:r>
              <a:rPr lang="cs-CZ" dirty="0" err="1" smtClean="0"/>
              <a:t>Melville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schicksalhafte</a:t>
            </a:r>
            <a:r>
              <a:rPr lang="cs-CZ" dirty="0"/>
              <a:t> </a:t>
            </a:r>
            <a:r>
              <a:rPr lang="cs-CZ" dirty="0" err="1"/>
              <a:t>Fahrt</a:t>
            </a:r>
            <a:r>
              <a:rPr lang="cs-CZ" dirty="0"/>
              <a:t> des </a:t>
            </a:r>
            <a:r>
              <a:rPr lang="cs-CZ" dirty="0" err="1"/>
              <a:t>Walfangschiffes</a:t>
            </a:r>
            <a:r>
              <a:rPr lang="cs-CZ" dirty="0"/>
              <a:t> </a:t>
            </a:r>
            <a:r>
              <a:rPr lang="cs-CZ" dirty="0" err="1"/>
              <a:t>Pequod</a:t>
            </a:r>
            <a:r>
              <a:rPr lang="cs-CZ" dirty="0"/>
              <a:t>, </a:t>
            </a:r>
            <a:r>
              <a:rPr lang="cs-CZ" dirty="0" err="1"/>
              <a:t>dessen</a:t>
            </a:r>
            <a:r>
              <a:rPr lang="cs-CZ" dirty="0"/>
              <a:t> </a:t>
            </a:r>
            <a:r>
              <a:rPr lang="cs-CZ" dirty="0" err="1"/>
              <a:t>Kapitän</a:t>
            </a:r>
            <a:r>
              <a:rPr lang="cs-CZ" dirty="0"/>
              <a:t> </a:t>
            </a:r>
            <a:r>
              <a:rPr lang="cs-CZ" dirty="0" err="1"/>
              <a:t>Ahab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blindem</a:t>
            </a:r>
            <a:r>
              <a:rPr lang="cs-CZ" dirty="0"/>
              <a:t> </a:t>
            </a:r>
            <a:r>
              <a:rPr lang="cs-CZ" dirty="0" err="1"/>
              <a:t>Hass</a:t>
            </a:r>
            <a:r>
              <a:rPr lang="cs-CZ" dirty="0"/>
              <a:t> den </a:t>
            </a:r>
            <a:r>
              <a:rPr lang="cs-CZ" dirty="0" err="1"/>
              <a:t>weißen</a:t>
            </a:r>
            <a:r>
              <a:rPr lang="cs-CZ" dirty="0"/>
              <a:t> </a:t>
            </a:r>
            <a:r>
              <a:rPr lang="cs-CZ" dirty="0" err="1"/>
              <a:t>Pottwal</a:t>
            </a:r>
            <a:r>
              <a:rPr lang="cs-CZ" dirty="0"/>
              <a:t> Moby </a:t>
            </a:r>
            <a:r>
              <a:rPr lang="cs-CZ" dirty="0" err="1"/>
              <a:t>Dick</a:t>
            </a:r>
            <a:r>
              <a:rPr lang="cs-CZ" dirty="0"/>
              <a:t> </a:t>
            </a:r>
            <a:r>
              <a:rPr lang="cs-CZ" dirty="0" err="1"/>
              <a:t>jagt</a:t>
            </a:r>
            <a:r>
              <a:rPr lang="cs-CZ" dirty="0"/>
              <a:t>, der </a:t>
            </a:r>
            <a:r>
              <a:rPr lang="cs-CZ" dirty="0" err="1"/>
              <a:t>ihm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Bein</a:t>
            </a:r>
            <a:r>
              <a:rPr lang="cs-CZ" dirty="0"/>
              <a:t> </a:t>
            </a:r>
            <a:r>
              <a:rPr lang="cs-CZ" dirty="0" err="1"/>
              <a:t>abgerissen</a:t>
            </a:r>
            <a:r>
              <a:rPr lang="cs-CZ" dirty="0"/>
              <a:t> </a:t>
            </a:r>
            <a:r>
              <a:rPr lang="cs-CZ" dirty="0" err="1" smtClean="0"/>
              <a:t>hat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www.youtube.com/watch?v=vWU5qvGEKZM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12" y="174397"/>
            <a:ext cx="1587477" cy="24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Lola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34" y="1807974"/>
            <a:ext cx="8149424" cy="431043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Dzar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e</a:t>
            </a:r>
            <a:r>
              <a:rPr lang="cs-CZ" dirty="0" err="1" smtClean="0"/>
              <a:t>ine</a:t>
            </a:r>
            <a:r>
              <a:rPr lang="cs-CZ" dirty="0" smtClean="0"/>
              <a:t> Figur </a:t>
            </a:r>
            <a:r>
              <a:rPr lang="cs-CZ" dirty="0" err="1" smtClean="0"/>
              <a:t>aus</a:t>
            </a:r>
            <a:r>
              <a:rPr lang="cs-CZ" dirty="0" smtClean="0"/>
              <a:t> dem Roman </a:t>
            </a:r>
            <a:r>
              <a:rPr lang="cs-CZ" dirty="0" err="1" smtClean="0"/>
              <a:t>Bystronogij</a:t>
            </a:r>
            <a:r>
              <a:rPr lang="cs-CZ" dirty="0" smtClean="0"/>
              <a:t> </a:t>
            </a:r>
            <a:r>
              <a:rPr lang="cs-CZ" dirty="0" err="1"/>
              <a:t>Džar</a:t>
            </a:r>
            <a:r>
              <a:rPr lang="cs-CZ" dirty="0"/>
              <a:t> (1962</a:t>
            </a:r>
            <a:r>
              <a:rPr lang="cs-CZ" dirty="0" smtClean="0"/>
              <a:t>) von dem </a:t>
            </a:r>
            <a:r>
              <a:rPr lang="cs-CZ" dirty="0" err="1" smtClean="0"/>
              <a:t>russischen</a:t>
            </a:r>
            <a:r>
              <a:rPr lang="cs-CZ" dirty="0" smtClean="0"/>
              <a:t> </a:t>
            </a:r>
            <a:r>
              <a:rPr lang="cs-CZ" dirty="0"/>
              <a:t>Autor </a:t>
            </a:r>
            <a:r>
              <a:rPr lang="cs-CZ" dirty="0" err="1"/>
              <a:t>Semjon</a:t>
            </a:r>
            <a:r>
              <a:rPr lang="cs-CZ" dirty="0"/>
              <a:t> </a:t>
            </a:r>
            <a:r>
              <a:rPr lang="cs-CZ" dirty="0" err="1" smtClean="0"/>
              <a:t>Karatov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e</a:t>
            </a:r>
            <a:r>
              <a:rPr lang="cs-CZ" dirty="0" err="1" smtClean="0"/>
              <a:t>in</a:t>
            </a:r>
            <a:r>
              <a:rPr lang="cs-CZ" dirty="0" smtClean="0"/>
              <a:t> von </a:t>
            </a:r>
            <a:r>
              <a:rPr lang="cs-CZ" dirty="0" err="1" smtClean="0"/>
              <a:t>seinem</a:t>
            </a:r>
            <a:r>
              <a:rPr lang="cs-CZ" dirty="0" smtClean="0"/>
              <a:t> </a:t>
            </a:r>
            <a:r>
              <a:rPr lang="cs-CZ" dirty="0" err="1" smtClean="0"/>
              <a:t>Stamm</a:t>
            </a:r>
            <a:r>
              <a:rPr lang="cs-CZ" dirty="0" smtClean="0"/>
              <a:t> </a:t>
            </a:r>
            <a:r>
              <a:rPr lang="cs-CZ" dirty="0" err="1" smtClean="0"/>
              <a:t>verstoßene</a:t>
            </a:r>
            <a:r>
              <a:rPr lang="cs-CZ" dirty="0" smtClean="0"/>
              <a:t> </a:t>
            </a:r>
            <a:r>
              <a:rPr lang="cs-CZ" dirty="0" err="1" smtClean="0"/>
              <a:t>Höhlenmensch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25" y="111868"/>
            <a:ext cx="3810000" cy="5080000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24" y="3963194"/>
            <a:ext cx="4095562" cy="25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6589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manchmal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Reise</a:t>
            </a:r>
            <a:r>
              <a:rPr lang="cs-CZ" dirty="0" smtClean="0"/>
              <a:t> </a:t>
            </a:r>
            <a:r>
              <a:rPr lang="cs-CZ" dirty="0" err="1" smtClean="0"/>
              <a:t>getan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, </a:t>
            </a:r>
            <a:r>
              <a:rPr lang="cs-CZ" dirty="0" err="1" smtClean="0"/>
              <a:t>sei</a:t>
            </a:r>
            <a:r>
              <a:rPr lang="cs-CZ" dirty="0" smtClean="0"/>
              <a:t> es </a:t>
            </a:r>
            <a:r>
              <a:rPr lang="cs-CZ" dirty="0" err="1" smtClean="0"/>
              <a:t>auch</a:t>
            </a:r>
            <a:r>
              <a:rPr lang="cs-CZ" dirty="0" smtClean="0"/>
              <a:t>  </a:t>
            </a:r>
            <a:r>
              <a:rPr lang="cs-CZ" dirty="0" err="1" smtClean="0"/>
              <a:t>nur</a:t>
            </a:r>
            <a:r>
              <a:rPr lang="cs-CZ" dirty="0" smtClean="0"/>
              <a:t>, um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Nachdruck</a:t>
            </a:r>
            <a:r>
              <a:rPr lang="cs-CZ" dirty="0" smtClean="0"/>
              <a:t> </a:t>
            </a:r>
            <a:r>
              <a:rPr lang="cs-CZ" dirty="0" err="1" smtClean="0"/>
              <a:t>Lebewohl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sagen</a:t>
            </a:r>
            <a:r>
              <a:rPr lang="cs-CZ" dirty="0" smtClean="0"/>
              <a:t>, </a:t>
            </a:r>
            <a:r>
              <a:rPr lang="cs-CZ" dirty="0" err="1" smtClean="0"/>
              <a:t>weil</a:t>
            </a:r>
            <a:r>
              <a:rPr lang="cs-CZ" dirty="0" smtClean="0"/>
              <a:t> man </a:t>
            </a:r>
            <a:r>
              <a:rPr lang="cs-CZ" dirty="0" err="1" smtClean="0"/>
              <a:t>nie</a:t>
            </a:r>
            <a:r>
              <a:rPr lang="cs-CZ" dirty="0" smtClean="0"/>
              <a:t> </a:t>
            </a:r>
            <a:r>
              <a:rPr lang="cs-CZ" dirty="0" err="1" smtClean="0"/>
              <a:t>mehr</a:t>
            </a:r>
            <a:r>
              <a:rPr lang="cs-CZ" dirty="0" smtClean="0"/>
              <a:t> </a:t>
            </a:r>
            <a:r>
              <a:rPr lang="cs-CZ" dirty="0" err="1" smtClean="0"/>
              <a:t>wiederkehrt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</Words>
  <Application>Microsoft Office PowerPoint</Application>
  <PresentationFormat>Širokoúhlá obrazovka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Nkaah. Experimente am lebenden Objekt</vt:lpstr>
      <vt:lpstr>2008</vt:lpstr>
      <vt:lpstr>Nkaah</vt:lpstr>
      <vt:lpstr>Vasco da Gama</vt:lpstr>
      <vt:lpstr>Neil Armstrong</vt:lpstr>
      <vt:lpstr>Kapitän Ahab</vt:lpstr>
      <vt:lpstr>Lola</vt:lpstr>
      <vt:lpstr>Dzar</vt:lpstr>
      <vt:lpstr>„manchmal will eine Reise getan werden, sei es auch  nur, um mit Nachdruck Lebewohl zu sagen, weil man nie mehr wiederkehrt“</vt:lpstr>
      <vt:lpstr>Nkaah</vt:lpstr>
      <vt:lpstr>„Nkaah mochte Anne Carson.“ (s.117)  (*1950, Kanada)</vt:lpstr>
      <vt:lpstr>rot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Nkaah. Experimente am lebenden Objekt</dc:title>
  <dc:creator>Martina Trombiková</dc:creator>
  <cp:lastModifiedBy>Martina Trombiková</cp:lastModifiedBy>
  <cp:revision>5</cp:revision>
  <dcterms:created xsi:type="dcterms:W3CDTF">2018-10-31T15:54:19Z</dcterms:created>
  <dcterms:modified xsi:type="dcterms:W3CDTF">2018-10-31T16:38:26Z</dcterms:modified>
</cp:coreProperties>
</file>