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24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83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45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28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75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7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12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63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9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67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64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5E81E-849A-423C-94C7-B04A0B5C6053}" type="datetimeFigureOut">
              <a:rPr lang="cs-CZ" smtClean="0"/>
              <a:t>10.10.2018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CE7D-271E-4508-B1A7-9A853AECE2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117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83101"/>
            <a:ext cx="9144000" cy="23876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Michael </a:t>
            </a:r>
            <a:r>
              <a:rPr lang="cs-CZ" sz="4400" dirty="0" err="1" smtClean="0"/>
              <a:t>Stavarič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05496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cs-CZ" sz="6000" dirty="0" err="1" smtClean="0"/>
              <a:t>Übersetzungen</a:t>
            </a:r>
            <a:r>
              <a:rPr lang="cs-CZ" sz="6000" dirty="0" smtClean="0"/>
              <a:t> </a:t>
            </a:r>
            <a:r>
              <a:rPr lang="cs-CZ" sz="6000" dirty="0" err="1" smtClean="0"/>
              <a:t>seiner</a:t>
            </a:r>
            <a:r>
              <a:rPr lang="cs-CZ" sz="6000" dirty="0" smtClean="0"/>
              <a:t> Texte </a:t>
            </a:r>
            <a:r>
              <a:rPr lang="cs-CZ" sz="6000" dirty="0" err="1" smtClean="0"/>
              <a:t>ins</a:t>
            </a:r>
            <a:r>
              <a:rPr lang="cs-CZ" sz="6000" dirty="0" smtClean="0"/>
              <a:t> </a:t>
            </a:r>
            <a:r>
              <a:rPr lang="cs-CZ" sz="6000" dirty="0" err="1" smtClean="0"/>
              <a:t>Tschechische</a:t>
            </a:r>
            <a:endParaRPr lang="cs-CZ" sz="6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23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8246" y="2563446"/>
            <a:ext cx="8589108" cy="3050931"/>
          </a:xfrm>
        </p:spPr>
        <p:txBody>
          <a:bodyPr>
            <a:noAutofit/>
          </a:bodyPr>
          <a:lstStyle/>
          <a:p>
            <a:r>
              <a:rPr lang="cs-CZ" sz="2000" i="1" dirty="0" smtClean="0"/>
              <a:t>* </a:t>
            </a:r>
            <a:r>
              <a:rPr lang="cs-CZ" sz="2000" i="1" dirty="0" err="1" smtClean="0"/>
              <a:t>Včelikář</a:t>
            </a:r>
            <a:r>
              <a:rPr lang="cs-CZ" sz="2000" i="1" dirty="0" smtClean="0"/>
              <a:t> aneb Mravenci nemají o opylování vskutku ani ponětí! Moje včelí knížka</a:t>
            </a:r>
            <a:r>
              <a:rPr lang="cs-CZ" sz="2000" dirty="0" smtClean="0"/>
              <a:t>. Z německého originálu </a:t>
            </a:r>
            <a:r>
              <a:rPr lang="cs-CZ" sz="2000" i="1" dirty="0" err="1" smtClean="0"/>
              <a:t>Biebu</a:t>
            </a:r>
            <a:r>
              <a:rPr lang="cs-CZ" sz="2000" dirty="0" smtClean="0"/>
              <a:t> přeložili studenti překladatelského semináře Ústavu </a:t>
            </a:r>
            <a:r>
              <a:rPr lang="cs-CZ" sz="2000" dirty="0" err="1" smtClean="0"/>
              <a:t>translatologie</a:t>
            </a:r>
            <a:r>
              <a:rPr lang="cs-CZ" sz="2000" dirty="0" smtClean="0"/>
              <a:t> FFUK v Praze pod vedením </a:t>
            </a:r>
            <a:r>
              <a:rPr lang="cs-CZ" sz="2000" b="1" dirty="0" smtClean="0"/>
              <a:t>Tomáše </a:t>
            </a:r>
            <a:r>
              <a:rPr lang="cs-CZ" sz="2000" b="1" dirty="0" err="1" smtClean="0"/>
              <a:t>Dimtera</a:t>
            </a:r>
            <a:r>
              <a:rPr lang="cs-CZ" sz="2000" dirty="0" smtClean="0"/>
              <a:t>. Praha, Mladá fronta 2009. ISBN 978-80-204-1952-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* </a:t>
            </a:r>
            <a:r>
              <a:rPr lang="cs-CZ" sz="2000" i="1" dirty="0" smtClean="0"/>
              <a:t>Mrtvorozená Eliška </a:t>
            </a:r>
            <a:r>
              <a:rPr lang="cs-CZ" sz="2000" i="1" dirty="0" err="1" smtClean="0"/>
              <a:t>Frankensteinová</a:t>
            </a:r>
            <a:r>
              <a:rPr lang="cs-CZ" sz="2000" dirty="0" smtClean="0"/>
              <a:t>. Z německého originálu </a:t>
            </a:r>
            <a:r>
              <a:rPr lang="cs-CZ" sz="2000" i="1" dirty="0" err="1" smtClean="0"/>
              <a:t>stillborn</a:t>
            </a:r>
            <a:r>
              <a:rPr lang="cs-CZ" sz="2000" dirty="0" smtClean="0"/>
              <a:t> přeložila a doslov napsala </a:t>
            </a:r>
            <a:r>
              <a:rPr lang="cs-CZ" sz="2000" b="1" dirty="0" smtClean="0"/>
              <a:t>Radka </a:t>
            </a:r>
            <a:r>
              <a:rPr lang="cs-CZ" sz="2000" b="1" dirty="0" err="1" smtClean="0"/>
              <a:t>Denemarková</a:t>
            </a:r>
            <a:r>
              <a:rPr lang="cs-CZ" sz="2000" dirty="0" smtClean="0"/>
              <a:t>. Praha, Labyrint 2010. ISBN 978-80-87260-06-7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* </a:t>
            </a:r>
            <a:r>
              <a:rPr lang="cs-CZ" sz="2000" i="1" dirty="0" smtClean="0"/>
              <a:t>Děvčátko s kosou</a:t>
            </a:r>
            <a:r>
              <a:rPr lang="cs-CZ" sz="2000" dirty="0" smtClean="0"/>
              <a:t>, </a:t>
            </a:r>
            <a:r>
              <a:rPr lang="cs-CZ" sz="2000" dirty="0" smtClean="0"/>
              <a:t>z německého originálu </a:t>
            </a:r>
            <a:r>
              <a:rPr lang="cs-CZ" sz="2000" i="1" dirty="0" smtClean="0"/>
              <a:t>Die </a:t>
            </a:r>
            <a:r>
              <a:rPr lang="cs-CZ" sz="2000" i="1" dirty="0" err="1" smtClean="0"/>
              <a:t>kleine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Sensenfrau</a:t>
            </a:r>
            <a:r>
              <a:rPr lang="cs-CZ" sz="2000" i="1" dirty="0" smtClean="0"/>
              <a:t> </a:t>
            </a:r>
            <a:r>
              <a:rPr lang="cs-CZ" sz="2000" dirty="0" smtClean="0"/>
              <a:t>přeložila </a:t>
            </a:r>
            <a:r>
              <a:rPr lang="cs-CZ" sz="2000" b="1" dirty="0" smtClean="0"/>
              <a:t>Michaela Škultéty</a:t>
            </a:r>
            <a:r>
              <a:rPr lang="cs-CZ" sz="2000" dirty="0" smtClean="0"/>
              <a:t>, Portál, Praha 2015. ISBN 978-80-262-0805-1</a:t>
            </a:r>
            <a:br>
              <a:rPr lang="cs-CZ" sz="2000" dirty="0" smtClean="0"/>
            </a:b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* Království stínů</a:t>
            </a:r>
            <a:r>
              <a:rPr lang="cs-CZ" sz="2000" dirty="0" smtClean="0"/>
              <a:t>, z německého originálu </a:t>
            </a:r>
            <a:r>
              <a:rPr lang="cs-CZ" sz="2000" i="1" dirty="0" err="1" smtClean="0"/>
              <a:t>Königreich</a:t>
            </a:r>
            <a:r>
              <a:rPr lang="cs-CZ" sz="2000" i="1" dirty="0" smtClean="0"/>
              <a:t> der </a:t>
            </a:r>
            <a:r>
              <a:rPr lang="cs-CZ" sz="2000" i="1" dirty="0" err="1" smtClean="0"/>
              <a:t>Schatten</a:t>
            </a:r>
            <a:r>
              <a:rPr lang="cs-CZ" sz="2000" i="1" dirty="0" smtClean="0"/>
              <a:t> </a:t>
            </a:r>
            <a:r>
              <a:rPr lang="cs-CZ" sz="2000" dirty="0" smtClean="0"/>
              <a:t>přeložila a doslovem opatřila Tereza </a:t>
            </a:r>
            <a:r>
              <a:rPr lang="cs-CZ" sz="2000" dirty="0" err="1" smtClean="0"/>
              <a:t>Semotamová</a:t>
            </a:r>
            <a:r>
              <a:rPr lang="cs-CZ" sz="2000" dirty="0" smtClean="0"/>
              <a:t>, Archa, Zlín 2015, ISBN 978-80-87545-36-2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* </a:t>
            </a:r>
            <a:r>
              <a:rPr lang="cs-CZ" sz="2000" i="1" dirty="0" smtClean="0"/>
              <a:t>Dny ohňů, dny spálenišť a dny popela</a:t>
            </a:r>
            <a:r>
              <a:rPr lang="cs-CZ" sz="2000" dirty="0" smtClean="0"/>
              <a:t>, z německého originálu </a:t>
            </a:r>
            <a:r>
              <a:rPr lang="cs-CZ" sz="2000" i="1" dirty="0" err="1" smtClean="0"/>
              <a:t>Brenntage</a:t>
            </a:r>
            <a:r>
              <a:rPr lang="cs-CZ" sz="2000" dirty="0" smtClean="0"/>
              <a:t> přeložila </a:t>
            </a:r>
            <a:r>
              <a:rPr lang="cs-CZ" sz="2000" b="1" dirty="0" smtClean="0"/>
              <a:t>Radka </a:t>
            </a:r>
            <a:r>
              <a:rPr lang="cs-CZ" sz="2000" b="1" dirty="0" err="1" smtClean="0"/>
              <a:t>Denemarková</a:t>
            </a:r>
            <a:r>
              <a:rPr lang="cs-CZ" sz="2000" dirty="0" smtClean="0"/>
              <a:t>, Archa, Zlín 2016, ISBN 978-80-87545-43-0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20800" y="6204561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17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8400" y="2097464"/>
            <a:ext cx="3932237" cy="1600200"/>
          </a:xfrm>
        </p:spPr>
        <p:txBody>
          <a:bodyPr/>
          <a:lstStyle/>
          <a:p>
            <a:r>
              <a:rPr lang="cs-CZ" dirty="0" smtClean="0"/>
              <a:t>Tomáš </a:t>
            </a:r>
            <a:r>
              <a:rPr lang="cs-CZ" dirty="0" err="1" smtClean="0"/>
              <a:t>Dimter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50" y="1647300"/>
            <a:ext cx="5995003" cy="337718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3930976"/>
            <a:ext cx="3932237" cy="1938011"/>
          </a:xfrm>
        </p:spPr>
        <p:txBody>
          <a:bodyPr/>
          <a:lstStyle/>
          <a:p>
            <a:r>
              <a:rPr lang="cs-CZ" dirty="0" smtClean="0"/>
              <a:t>* 1974 </a:t>
            </a:r>
          </a:p>
          <a:p>
            <a:r>
              <a:rPr lang="cs-CZ" dirty="0" smtClean="0"/>
              <a:t>Saša </a:t>
            </a:r>
            <a:r>
              <a:rPr lang="cs-CZ" dirty="0" err="1" smtClean="0"/>
              <a:t>Stanišič</a:t>
            </a:r>
            <a:r>
              <a:rPr lang="cs-CZ" dirty="0" smtClean="0"/>
              <a:t>, Christian </a:t>
            </a:r>
            <a:r>
              <a:rPr lang="cs-CZ" dirty="0" err="1" smtClean="0"/>
              <a:t>Kracht</a:t>
            </a:r>
            <a:r>
              <a:rPr lang="cs-CZ" dirty="0" smtClean="0"/>
              <a:t>, Daniel </a:t>
            </a:r>
            <a:r>
              <a:rPr lang="cs-CZ" dirty="0" err="1" smtClean="0"/>
              <a:t>Kehlmann</a:t>
            </a:r>
            <a:r>
              <a:rPr lang="cs-CZ" dirty="0" smtClean="0"/>
              <a:t>, </a:t>
            </a:r>
            <a:r>
              <a:rPr lang="cs-CZ" dirty="0" err="1" smtClean="0"/>
              <a:t>Arno</a:t>
            </a:r>
            <a:r>
              <a:rPr lang="cs-CZ" dirty="0" smtClean="0"/>
              <a:t> Geiger, Ingo Schulze, Terezia Mora, Thomas Bernhard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43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70" y="1371600"/>
            <a:ext cx="3932237" cy="1600200"/>
          </a:xfrm>
        </p:spPr>
        <p:txBody>
          <a:bodyPr/>
          <a:lstStyle/>
          <a:p>
            <a:r>
              <a:rPr lang="cs-CZ" dirty="0" smtClean="0"/>
              <a:t>Radka </a:t>
            </a:r>
            <a:r>
              <a:rPr lang="cs-CZ" dirty="0" err="1" smtClean="0"/>
              <a:t>Denemarková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" r="7970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0951" y="3046412"/>
            <a:ext cx="3932237" cy="3811588"/>
          </a:xfrm>
        </p:spPr>
        <p:txBody>
          <a:bodyPr/>
          <a:lstStyle/>
          <a:p>
            <a:r>
              <a:rPr lang="cs-CZ" dirty="0" smtClean="0"/>
              <a:t>* 1968</a:t>
            </a:r>
          </a:p>
          <a:p>
            <a:r>
              <a:rPr lang="cs-CZ" dirty="0" smtClean="0"/>
              <a:t>Michael </a:t>
            </a:r>
            <a:r>
              <a:rPr lang="cs-CZ" dirty="0" err="1" smtClean="0"/>
              <a:t>Stavarič</a:t>
            </a:r>
            <a:r>
              <a:rPr lang="cs-CZ" dirty="0" smtClean="0"/>
              <a:t>, Herta Müller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48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085" y="183574"/>
            <a:ext cx="3932237" cy="1604913"/>
          </a:xfrm>
        </p:spPr>
        <p:txBody>
          <a:bodyPr/>
          <a:lstStyle/>
          <a:p>
            <a:r>
              <a:rPr lang="cs-CZ" dirty="0" smtClean="0"/>
              <a:t>Michaela Škultéty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31" y="986031"/>
            <a:ext cx="4762500" cy="47625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77085" y="1788487"/>
            <a:ext cx="3932237" cy="3811588"/>
          </a:xfrm>
        </p:spPr>
        <p:txBody>
          <a:bodyPr/>
          <a:lstStyle/>
          <a:p>
            <a:r>
              <a:rPr lang="cs-CZ" dirty="0" smtClean="0"/>
              <a:t>* 1972</a:t>
            </a:r>
          </a:p>
          <a:p>
            <a:r>
              <a:rPr lang="cs-CZ" dirty="0" err="1" smtClean="0"/>
              <a:t>Feridun</a:t>
            </a:r>
            <a:r>
              <a:rPr lang="cs-CZ" dirty="0" smtClean="0"/>
              <a:t> </a:t>
            </a:r>
            <a:r>
              <a:rPr lang="cs-CZ" dirty="0" err="1" smtClean="0"/>
              <a:t>Zaimoglu</a:t>
            </a:r>
            <a:r>
              <a:rPr lang="cs-CZ" dirty="0" smtClean="0"/>
              <a:t>, Timur </a:t>
            </a:r>
            <a:r>
              <a:rPr lang="cs-CZ" dirty="0" err="1" smtClean="0"/>
              <a:t>Vermes</a:t>
            </a:r>
            <a:r>
              <a:rPr lang="cs-CZ" dirty="0" smtClean="0"/>
              <a:t>, Michael </a:t>
            </a:r>
            <a:r>
              <a:rPr lang="cs-CZ" dirty="0" err="1" smtClean="0"/>
              <a:t>Stavarič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67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Tereza </a:t>
            </a:r>
            <a:r>
              <a:rPr lang="cs-CZ" dirty="0" err="1" smtClean="0"/>
              <a:t>Semotamová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14394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* 1983</a:t>
            </a:r>
          </a:p>
          <a:p>
            <a:r>
              <a:rPr lang="cs-CZ" dirty="0" err="1" smtClean="0"/>
              <a:t>Hörspiele</a:t>
            </a:r>
            <a:r>
              <a:rPr lang="cs-CZ" dirty="0" smtClean="0"/>
              <a:t>, </a:t>
            </a:r>
            <a:r>
              <a:rPr lang="cs-CZ" dirty="0" err="1" smtClean="0"/>
              <a:t>Sibbyle</a:t>
            </a:r>
            <a:r>
              <a:rPr lang="cs-CZ" dirty="0" smtClean="0"/>
              <a:t> </a:t>
            </a:r>
            <a:r>
              <a:rPr lang="cs-CZ" dirty="0" err="1" smtClean="0"/>
              <a:t>Berg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46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</Words>
  <Application>Microsoft Office PowerPoint</Application>
  <PresentationFormat>Širokoúhlá obrazovka</PresentationFormat>
  <Paragraphs>15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Michael Stavarič</vt:lpstr>
      <vt:lpstr>* Včelikář aneb Mravenci nemají o opylování vskutku ani ponětí! Moje včelí knížka. Z německého originálu Biebu přeložili studenti překladatelského semináře Ústavu translatologie FFUK v Praze pod vedením Tomáše Dimtera. Praha, Mladá fronta 2009. ISBN 978-80-204-1952-  * Mrtvorozená Eliška Frankensteinová. Z německého originálu stillborn přeložila a doslov napsala Radka Denemarková. Praha, Labyrint 2010. ISBN 978-80-87260-06-7  * Děvčátko s kosou, z německého originálu Die kleine Sensenfrau přeložila Michaela Škultéty, Portál, Praha 2015. ISBN 978-80-262-0805-1  * Království stínů, z německého originálu Königreich der Schatten přeložila a doslovem opatřila Tereza Semotamová, Archa, Zlín 2015, ISBN 978-80-87545-36-2  * Dny ohňů, dny spálenišť a dny popela, z německého originálu Brenntage přeložila Radka Denemarková, Archa, Zlín 2016, ISBN 978-80-87545-43-0</vt:lpstr>
      <vt:lpstr>Tomáš Dimter</vt:lpstr>
      <vt:lpstr>Radka Denemarková</vt:lpstr>
      <vt:lpstr>Michaela Škultéty</vt:lpstr>
      <vt:lpstr>Tereza Semotamová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Stavarič</dc:title>
  <dc:creator>Martina Trombiková</dc:creator>
  <cp:lastModifiedBy>Martina Trombiková</cp:lastModifiedBy>
  <cp:revision>4</cp:revision>
  <dcterms:created xsi:type="dcterms:W3CDTF">2018-10-10T14:49:40Z</dcterms:created>
  <dcterms:modified xsi:type="dcterms:W3CDTF">2018-10-10T15:09:02Z</dcterms:modified>
</cp:coreProperties>
</file>