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40" r:id="rId3"/>
    <p:sldId id="339" r:id="rId4"/>
    <p:sldId id="341" r:id="rId5"/>
    <p:sldId id="342" r:id="rId6"/>
    <p:sldId id="343" r:id="rId7"/>
    <p:sldId id="330" r:id="rId8"/>
    <p:sldId id="331" r:id="rId9"/>
    <p:sldId id="332" r:id="rId10"/>
    <p:sldId id="333" r:id="rId11"/>
    <p:sldId id="334" r:id="rId12"/>
    <p:sldId id="328" r:id="rId13"/>
    <p:sldId id="33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65" autoAdjust="0"/>
    <p:restoredTop sz="85663" autoAdjust="0"/>
  </p:normalViewPr>
  <p:slideViewPr>
    <p:cSldViewPr>
      <p:cViewPr varScale="1">
        <p:scale>
          <a:sx n="58" d="100"/>
          <a:sy n="58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4B20-7DA4-4EEB-B12A-2A776CE52430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CE34-F631-4A2A-B1C9-1C7506A6C0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CE34-F631-4A2A-B1C9-1C7506A6C04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ck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eufelsberg-berlin.de/content/8-geschich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1357298"/>
            <a:ext cx="7851648" cy="2357454"/>
          </a:xfrm>
        </p:spPr>
        <p:txBody>
          <a:bodyPr>
            <a:noAutofit/>
          </a:bodyPr>
          <a:lstStyle/>
          <a:p>
            <a:r>
              <a:rPr lang="de-DE" sz="3200" dirty="0" smtClean="0"/>
              <a:t>NJI_799 Die amtlichen deutschsprachigen Regionen und ihre "Kultur(en)" - Landeskunde im Deutsch als Fremd- und Zweitspracheunterricht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357222" y="3857628"/>
            <a:ext cx="7854696" cy="2428892"/>
          </a:xfrm>
        </p:spPr>
        <p:txBody>
          <a:bodyPr>
            <a:normAutofit fontScale="625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Johannes Köck </a:t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koeck@mail.muni.cz</a:t>
            </a:r>
            <a:endParaRPr lang="de-DE" dirty="0" smtClean="0"/>
          </a:p>
          <a:p>
            <a:r>
              <a:rPr lang="de-DE" dirty="0" smtClean="0"/>
              <a:t>29.</a:t>
            </a:r>
            <a:r>
              <a:rPr lang="de-DE" dirty="0" smtClean="0"/>
              <a:t>. </a:t>
            </a:r>
            <a:r>
              <a:rPr lang="de-DE" dirty="0" smtClean="0"/>
              <a:t>11. 2018</a:t>
            </a:r>
          </a:p>
          <a:p>
            <a:r>
              <a:rPr lang="de-DE" dirty="0" smtClean="0"/>
              <a:t>Wintersemester  2018 </a:t>
            </a:r>
          </a:p>
          <a:p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16386" name="AutoShape 2" descr="Bildergebnis für landschaft österreich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88" name="AutoShape 4" descr="Bildergebnis für landschaft österreich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Picture 2" descr="Bildergebnis für Lübe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48099"/>
            <a:ext cx="4191000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332224" cy="47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6878"/>
            <a:ext cx="4714908" cy="62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Gruppenarbeit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Überlegen Sie sich erste Aufgaben zu ihrem Ort bzw. arbeiten Sie weiter daran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Didaktisierungen</a:t>
            </a:r>
            <a:r>
              <a:rPr lang="de-DE" dirty="0" smtClean="0"/>
              <a:t> fertig stellen</a:t>
            </a:r>
          </a:p>
          <a:p>
            <a:r>
              <a:rPr lang="de-DE" dirty="0" smtClean="0"/>
              <a:t>f</a:t>
            </a:r>
            <a:r>
              <a:rPr lang="de-DE" dirty="0" smtClean="0"/>
              <a:t>ür die Prüfung lernen 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Heutige Sitzung: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Kurze Wiederholung 1. August Schweiz</a:t>
            </a:r>
          </a:p>
          <a:p>
            <a:r>
              <a:rPr lang="de-DE" dirty="0" smtClean="0"/>
              <a:t>Klären der </a:t>
            </a:r>
            <a:r>
              <a:rPr lang="de-DE" dirty="0" err="1" smtClean="0"/>
              <a:t>Prüfugsmodalitäten</a:t>
            </a:r>
            <a:endParaRPr lang="de-DE" dirty="0" smtClean="0"/>
          </a:p>
          <a:p>
            <a:r>
              <a:rPr lang="de-DE" dirty="0" smtClean="0"/>
              <a:t>Arbeiten zum Konzept Erinnerungsorte</a:t>
            </a:r>
          </a:p>
          <a:p>
            <a:r>
              <a:rPr lang="de-DE" dirty="0" smtClean="0"/>
              <a:t>Gruppenarbeit Didaktik </a:t>
            </a:r>
            <a:endParaRPr lang="de-DE" dirty="0"/>
          </a:p>
        </p:txBody>
      </p:sp>
      <p:pic>
        <p:nvPicPr>
          <p:cNvPr id="4" name="Picture 2" descr="Bildergebnis für b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5061"/>
            <a:ext cx="5429256" cy="2472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passiert in diesem Land am…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 August</a:t>
            </a:r>
          </a:p>
          <a:p>
            <a:r>
              <a:rPr lang="de-DE" dirty="0" smtClean="0"/>
              <a:t>Welche Rolle spielt dabei ein Schwur????</a:t>
            </a:r>
            <a:endParaRPr lang="de-DE" dirty="0"/>
          </a:p>
        </p:txBody>
      </p:sp>
      <p:pic>
        <p:nvPicPr>
          <p:cNvPr id="36866" name="Picture 2" descr="Bildergebnis für bern nationalfeiert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5674"/>
            <a:ext cx="914400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Termin: 13. 12. 2018 ab 8 Uhr in J 4010 (4. Stock, </a:t>
            </a:r>
            <a:r>
              <a:rPr lang="de-DE" dirty="0" err="1" smtClean="0"/>
              <a:t>Lektorenzimmer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Paarprüfung (ca. 20-30 Minuten)</a:t>
            </a:r>
          </a:p>
          <a:p>
            <a:r>
              <a:rPr lang="de-DE" dirty="0" smtClean="0"/>
              <a:t>Noch Fragen??</a:t>
            </a:r>
            <a:endParaRPr lang="de-DE" dirty="0"/>
          </a:p>
        </p:txBody>
      </p:sp>
      <p:pic>
        <p:nvPicPr>
          <p:cNvPr id="1026" name="Picture 2" descr="Bildergebnis für prüf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38100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Erinnerungsorte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22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90078"/>
            <a:ext cx="5319735" cy="361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Paararbeit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Arbeiten Sie mit dem </a:t>
            </a:r>
            <a:r>
              <a:rPr lang="de-DE" dirty="0" err="1" smtClean="0"/>
              <a:t>Exzerpzt</a:t>
            </a:r>
            <a:endParaRPr lang="de-DE" dirty="0" smtClean="0"/>
          </a:p>
          <a:p>
            <a:r>
              <a:rPr lang="de-DE" dirty="0" smtClean="0"/>
              <a:t>Was sind EO</a:t>
            </a:r>
          </a:p>
          <a:p>
            <a:r>
              <a:rPr lang="de-DE" dirty="0" smtClean="0"/>
              <a:t>Welche Potentiale bieten Sie für den </a:t>
            </a:r>
            <a:r>
              <a:rPr lang="de-DE" dirty="0" smtClean="0"/>
              <a:t>U</a:t>
            </a:r>
            <a:r>
              <a:rPr lang="de-DE" dirty="0" smtClean="0"/>
              <a:t>nterricht?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LANDESKUNDEMATERIALIEN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Teufelsberg</a:t>
            </a:r>
            <a:endParaRPr lang="de-DE" dirty="0" smtClean="0"/>
          </a:p>
          <a:p>
            <a:r>
              <a:rPr lang="de-DE" dirty="0" smtClean="0"/>
              <a:t>Lübeck 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9218" name="Picture 2" descr="Bildergebnis für Günter Gr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5674"/>
            <a:ext cx="59817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Teufelsberg: Infos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hlinkClick r:id="rId2"/>
              </a:rPr>
              <a:t>https://teufelsberg-berlin.de/content/8-geschichte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3038" y="3000372"/>
            <a:ext cx="289096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47704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136</Words>
  <Application>Microsoft Office PowerPoint</Application>
  <PresentationFormat>Bildschirmpräsentation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Hyperion</vt:lpstr>
      <vt:lpstr>NJI_799 Die amtlichen deutschsprachigen Regionen und ihre "Kultur(en)" - Landeskunde im Deutsch als Fremd- und Zweitspracheunterricht </vt:lpstr>
      <vt:lpstr>Heutige Sitzung:</vt:lpstr>
      <vt:lpstr>Was passiert in diesem Land am…</vt:lpstr>
      <vt:lpstr>Folie 4</vt:lpstr>
      <vt:lpstr>Erinnerungsorte </vt:lpstr>
      <vt:lpstr>Paararbeit</vt:lpstr>
      <vt:lpstr>LANDESKUNDEMATERIALIEN </vt:lpstr>
      <vt:lpstr>Teufelsberg: Infos </vt:lpstr>
      <vt:lpstr>Folie 9</vt:lpstr>
      <vt:lpstr>Folie 10</vt:lpstr>
      <vt:lpstr>Folie 11</vt:lpstr>
      <vt:lpstr>Gruppenarbeit </vt:lpstr>
      <vt:lpstr>Hausaufgabe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23</cp:revision>
  <dcterms:created xsi:type="dcterms:W3CDTF">2017-09-18T16:32:58Z</dcterms:created>
  <dcterms:modified xsi:type="dcterms:W3CDTF">2018-11-28T09:29:09Z</dcterms:modified>
</cp:coreProperties>
</file>