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66" r:id="rId5"/>
    <p:sldId id="270" r:id="rId6"/>
    <p:sldId id="273" r:id="rId7"/>
    <p:sldId id="271" r:id="rId8"/>
    <p:sldId id="274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64" d="100"/>
          <a:sy n="64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15.11.2018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15.11.2018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15.11.2018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15.11.2018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15.11.2018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15.11.2018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15.11.2018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15.11.2018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15.11.2018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15.11.2018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15.11.2018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E5B251-8DD6-4814-A1AB-784947513034}" type="datetimeFigureOut">
              <a:rPr lang="de-DE" smtClean="0"/>
              <a:pPr/>
              <a:t>15.11.2018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ekarkova@oei.cz" TargetMode="External"/><Relationship Id="rId2" Type="http://schemas.openxmlformats.org/officeDocument/2006/relationships/hyperlink" Target="https://www.brno.oesterreichinstitut.cz/fileadmin/content/brno/pdf_dateien/Poste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NJI_01 </a:t>
            </a:r>
            <a:r>
              <a:rPr lang="de-DE" dirty="0" err="1" smtClean="0"/>
              <a:t>WiSe</a:t>
            </a:r>
            <a:r>
              <a:rPr lang="de-DE" dirty="0" smtClean="0"/>
              <a:t> 2018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Johannes Köck</a:t>
            </a:r>
          </a:p>
          <a:p>
            <a:r>
              <a:rPr lang="de-DE" dirty="0" smtClean="0"/>
              <a:t>15. 11. 2018  </a:t>
            </a:r>
            <a:endParaRPr lang="de-DE" dirty="0"/>
          </a:p>
        </p:txBody>
      </p:sp>
      <p:pic>
        <p:nvPicPr>
          <p:cNvPr id="14338" name="Picture 2" descr="Bildergebnis für deutschunterric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95674"/>
            <a:ext cx="4838700" cy="3362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Heute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Wiederholung Redemittel letzte Stunde</a:t>
            </a:r>
          </a:p>
          <a:p>
            <a:r>
              <a:rPr lang="de-DE" dirty="0" smtClean="0"/>
              <a:t>Grammatik: Wie/Als/Wenn</a:t>
            </a:r>
          </a:p>
          <a:p>
            <a:r>
              <a:rPr lang="de-DE" dirty="0" smtClean="0"/>
              <a:t>Kooperatives Schreiben: Ort und dann Personen</a:t>
            </a:r>
          </a:p>
          <a:p>
            <a:r>
              <a:rPr lang="de-DE" dirty="0" smtClean="0"/>
              <a:t>Personen in ein Verhältnis zueinander setzen (Plakat)</a:t>
            </a:r>
          </a:p>
          <a:p>
            <a:r>
              <a:rPr lang="de-DE" dirty="0" smtClean="0"/>
              <a:t>Hausaufgabe „Beschreibung Haus“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die Simulation globale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Ein „Rollenspiel“ bei dem wir uns einen Ort und Personen ausdenken, die wir bis zum Ende des Semesters  verkörpern werden</a:t>
            </a:r>
          </a:p>
          <a:p>
            <a:r>
              <a:rPr lang="de-DE" dirty="0" smtClean="0"/>
              <a:t>Wir erfinden uns unsere eigene Welt in der wir miteinander in Kontakt treten 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 wollen wir leben?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Beschreibt kooperativ in einer Gruppe unser Dorf</a:t>
            </a:r>
          </a:p>
          <a:p>
            <a:r>
              <a:rPr lang="de-DE" dirty="0" smtClean="0"/>
              <a:t>(2 </a:t>
            </a:r>
            <a:r>
              <a:rPr lang="de-DE" dirty="0" err="1" smtClean="0"/>
              <a:t>Schreiber_innen</a:t>
            </a:r>
            <a:r>
              <a:rPr lang="de-DE" dirty="0" smtClean="0"/>
              <a:t> und 2 </a:t>
            </a:r>
            <a:r>
              <a:rPr lang="de-DE" dirty="0" err="1" smtClean="0"/>
              <a:t>Kooedinator_innen</a:t>
            </a:r>
            <a:r>
              <a:rPr lang="de-DE" dirty="0" smtClean="0"/>
              <a:t> wechseln sich ab , Rest schreibt) </a:t>
            </a:r>
          </a:p>
          <a:p>
            <a:r>
              <a:rPr lang="de-DE" dirty="0" smtClean="0"/>
              <a:t>Möglichst viele Details (NAME!!!)</a:t>
            </a:r>
            <a:endParaRPr lang="de-DE" dirty="0"/>
          </a:p>
        </p:txBody>
      </p:sp>
      <p:pic>
        <p:nvPicPr>
          <p:cNvPr id="50180" name="Picture 4" descr="Bildergebnis für dor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8351" y="3635384"/>
            <a:ext cx="3295649" cy="3222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Erweitern der Personen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Arbeitet in Gruppen, überarbeitet die Personen</a:t>
            </a:r>
          </a:p>
          <a:p>
            <a:r>
              <a:rPr lang="de-DE" dirty="0" smtClean="0"/>
              <a:t>Ich-Person</a:t>
            </a:r>
          </a:p>
          <a:p>
            <a:r>
              <a:rPr lang="de-DE" dirty="0" smtClean="0"/>
              <a:t>Fehler verbessern</a:t>
            </a:r>
          </a:p>
          <a:p>
            <a:r>
              <a:rPr lang="de-DE" dirty="0" smtClean="0"/>
              <a:t>Charaktere erweitern </a:t>
            </a:r>
          </a:p>
          <a:p>
            <a:endParaRPr lang="de-DE" dirty="0"/>
          </a:p>
        </p:txBody>
      </p:sp>
      <p:pic>
        <p:nvPicPr>
          <p:cNvPr id="27650" name="Picture 2" descr="Bildergebnis für Schreib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3214686"/>
            <a:ext cx="4286250" cy="3295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Verhältnis der Personen zueinander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Welche der Personen findet ihr sympathisch, welche nicht? Warum???</a:t>
            </a:r>
          </a:p>
          <a:p>
            <a:r>
              <a:rPr lang="de-DE" dirty="0" smtClean="0"/>
              <a:t>Macht ein großes oder 11 kleine, individuelle Plakate</a:t>
            </a:r>
            <a:endParaRPr lang="de-DE" dirty="0"/>
          </a:p>
        </p:txBody>
      </p:sp>
      <p:pic>
        <p:nvPicPr>
          <p:cNvPr id="27654" name="Picture 6" descr="Bildergebnis für sympathie und antipath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495674"/>
            <a:ext cx="4810125" cy="3362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Beschreiben sie auf einer Seite ihre Wohnung ihr Haus </a:t>
            </a:r>
          </a:p>
          <a:p>
            <a:r>
              <a:rPr lang="de-DE" dirty="0" smtClean="0"/>
              <a:t>(BIS MONTAG, diesmal wirklich!!!)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Bitte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>
                <a:hlinkClick r:id="rId2"/>
              </a:rPr>
              <a:t>https://www.brno.oesterreichinstitut.cz/fileadmin/content/brno/pdf_dateien/Poster.pdf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Wer traut sich und liest etwas vor? Singt, spielt, inszeniert etwas</a:t>
            </a:r>
            <a:r>
              <a:rPr lang="de-DE" dirty="0" smtClean="0"/>
              <a:t>??!!??!??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Außerdem suchen wir </a:t>
            </a:r>
            <a:r>
              <a:rPr lang="de-DE" dirty="0" err="1" smtClean="0"/>
              <a:t>Kuchenbäcker_innen</a:t>
            </a:r>
            <a:r>
              <a:rPr lang="de-DE" dirty="0" smtClean="0"/>
              <a:t>:</a:t>
            </a:r>
          </a:p>
          <a:p>
            <a:pPr>
              <a:buNone/>
            </a:pPr>
            <a:r>
              <a:rPr lang="de-DE" dirty="0" smtClean="0"/>
              <a:t>Bei Interesse Mail an:</a:t>
            </a:r>
          </a:p>
          <a:p>
            <a:pPr>
              <a:buNone/>
            </a:pPr>
            <a:r>
              <a:rPr lang="de-DE" dirty="0" smtClean="0"/>
              <a:t> </a:t>
            </a:r>
            <a:r>
              <a:rPr lang="de-DE" dirty="0" err="1" smtClean="0"/>
              <a:t>Eliška</a:t>
            </a:r>
            <a:r>
              <a:rPr lang="de-DE" dirty="0" smtClean="0"/>
              <a:t> </a:t>
            </a:r>
            <a:r>
              <a:rPr lang="de-DE" dirty="0" err="1" smtClean="0"/>
              <a:t>Pekárková</a:t>
            </a:r>
            <a:r>
              <a:rPr lang="de-DE" dirty="0" smtClean="0"/>
              <a:t> </a:t>
            </a:r>
            <a:r>
              <a:rPr lang="de-DE" dirty="0" smtClean="0"/>
              <a:t> </a:t>
            </a:r>
            <a:r>
              <a:rPr lang="de-DE" dirty="0" smtClean="0">
                <a:hlinkClick r:id="rId3"/>
              </a:rPr>
              <a:t>pekarkova@oei.cz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  <p:pic>
        <p:nvPicPr>
          <p:cNvPr id="1026" name="Picture 2" descr="Bildergebnis für au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57941" y="0"/>
            <a:ext cx="2886059" cy="18762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201</Words>
  <Application>Microsoft Office PowerPoint</Application>
  <PresentationFormat>Bildschirmpräsentation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Hyperion</vt:lpstr>
      <vt:lpstr>NJI_01 WiSe 2018</vt:lpstr>
      <vt:lpstr>Heute </vt:lpstr>
      <vt:lpstr>Was ist die Simulation globale</vt:lpstr>
      <vt:lpstr>Wo wollen wir leben?</vt:lpstr>
      <vt:lpstr>Erweitern der Personen </vt:lpstr>
      <vt:lpstr>Verhältnis der Personen zueinander</vt:lpstr>
      <vt:lpstr>Hausaufgabe </vt:lpstr>
      <vt:lpstr>Bitte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NJI_01 WiSe 2018</dc:title>
  <dc:creator>Packard Bell</dc:creator>
  <cp:lastModifiedBy>Packard Bell</cp:lastModifiedBy>
  <cp:revision>4</cp:revision>
  <dcterms:created xsi:type="dcterms:W3CDTF">2018-11-01T16:01:47Z</dcterms:created>
  <dcterms:modified xsi:type="dcterms:W3CDTF">2018-11-15T15:45:23Z</dcterms:modified>
</cp:coreProperties>
</file>