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6"/>
  </p:notesMasterIdLst>
  <p:sldIdLst>
    <p:sldId id="256" r:id="rId2"/>
    <p:sldId id="258" r:id="rId3"/>
    <p:sldId id="259" r:id="rId4"/>
    <p:sldId id="257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000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1C1A5-C962-4880-B004-6888092448A3}" type="datetimeFigureOut">
              <a:rPr lang="sk-SK" smtClean="0"/>
              <a:t>17. 10. 2018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E8E59-2B5F-48E6-8117-C4BDC3591D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622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C1F7F3-6D47-454E-B609-6EC60F7005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Napätie!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5EA5EA-567F-4EB8-8E35-A43DD85DC2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Napätie?</a:t>
            </a:r>
          </a:p>
        </p:txBody>
      </p:sp>
    </p:spTree>
    <p:extLst>
      <p:ext uri="{BB962C8B-B14F-4D97-AF65-F5344CB8AC3E}">
        <p14:creationId xmlns:p14="http://schemas.microsoft.com/office/powerpoint/2010/main" val="3314691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76A7F5-A0D0-4192-B9F5-FB6B34488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782972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rgbClr val="FF6600"/>
                </a:solidFill>
              </a:rPr>
              <a:t>5 - Očakávanie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C139FA85-BE7B-4FF6-B45F-F16362A82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1853968"/>
            <a:ext cx="3706889" cy="393723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2000" dirty="0"/>
              <a:t>Neistota, pochybnosť, napätie, reaktivita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2000" dirty="0"/>
              <a:t>Možnosť, že je v miestnosti bomba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2000" dirty="0"/>
              <a:t>Nastáva kríza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2000" dirty="0"/>
              <a:t>Zadržiavanie dychu, vo svaloch sa buduje napätie, telo reaguje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2000" dirty="0"/>
              <a:t>Melodráma 19. stor.</a:t>
            </a:r>
          </a:p>
        </p:txBody>
      </p:sp>
      <p:pic>
        <p:nvPicPr>
          <p:cNvPr id="7" name="Zástupný objekt pre obsah 6" descr="Obrázok, na ktorom je mačkovitá šelma, vnútri, zviera, cicavec&#10;&#10;Popis vygenerovaný s veľmi vysokou spoľahlivosťou">
            <a:extLst>
              <a:ext uri="{FF2B5EF4-FFF2-40B4-BE49-F238E27FC236}">
                <a16:creationId xmlns:a16="http://schemas.microsoft.com/office/drawing/2014/main" id="{61E83523-1FF5-4E93-9996-A1B435401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3526" y="1853968"/>
            <a:ext cx="6411912" cy="2986549"/>
          </a:xfrm>
        </p:spPr>
      </p:pic>
    </p:spTree>
    <p:extLst>
      <p:ext uri="{BB962C8B-B14F-4D97-AF65-F5344CB8AC3E}">
        <p14:creationId xmlns:p14="http://schemas.microsoft.com/office/powerpoint/2010/main" val="923546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76A7F5-A0D0-4192-B9F5-FB6B34488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782972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rgbClr val="FF0000"/>
                </a:solidFill>
              </a:rPr>
              <a:t>6 - Naliehavosť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C139FA85-BE7B-4FF6-B45F-F16362A82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1853968"/>
            <a:ext cx="3706889" cy="393723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2000" dirty="0"/>
              <a:t>Vášeň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2000" dirty="0"/>
              <a:t>Napätie explodujúce v tele, dá sa len ťažko ovládať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2000" dirty="0"/>
              <a:t>Hnev, strach, absurdnosť, zúfalstvo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2000" dirty="0"/>
              <a:t>Bomba v miestnosti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2000" dirty="0"/>
              <a:t>Opera</a:t>
            </a:r>
          </a:p>
        </p:txBody>
      </p:sp>
      <p:pic>
        <p:nvPicPr>
          <p:cNvPr id="8" name="Zástupný objekt pre obsah 7" descr="Obrázok, na ktorom je vnútri, mačkovitá šelma, stena, sedenie&#10;&#10;Popis vygenerovaný s veľmi vysokou spoľahlivosťou">
            <a:extLst>
              <a:ext uri="{FF2B5EF4-FFF2-40B4-BE49-F238E27FC236}">
                <a16:creationId xmlns:a16="http://schemas.microsoft.com/office/drawing/2014/main" id="{1638B1D9-204D-4739-9053-6BF4178FD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7119" y="1733550"/>
            <a:ext cx="3810000" cy="2933700"/>
          </a:xfrm>
        </p:spPr>
      </p:pic>
    </p:spTree>
    <p:extLst>
      <p:ext uri="{BB962C8B-B14F-4D97-AF65-F5344CB8AC3E}">
        <p14:creationId xmlns:p14="http://schemas.microsoft.com/office/powerpoint/2010/main" val="1990263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76A7F5-A0D0-4192-B9F5-FB6B34488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782972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rgbClr val="C00000"/>
                </a:solidFill>
              </a:rPr>
              <a:t>7 - Tragickosť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C139FA85-BE7B-4FF6-B45F-F16362A82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1853968"/>
            <a:ext cx="3706889" cy="393723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2000" dirty="0"/>
              <a:t>Bomba za pár sekúnd neodvratne vybuchne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2000" dirty="0"/>
              <a:t>Telo sa nemôže hýbať, je skamenené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2000" dirty="0"/>
              <a:t>Telo je stuhnuté napätím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2000" dirty="0"/>
              <a:t>Tragédie, koniec hry Kráľ </a:t>
            </a:r>
            <a:r>
              <a:rPr lang="sk-SK" sz="2000" dirty="0" err="1"/>
              <a:t>Lear</a:t>
            </a:r>
            <a:endParaRPr lang="sk-SK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2000" dirty="0"/>
              <a:t>Nastáva vyvrcholenie hry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k-SK" sz="2000" dirty="0"/>
          </a:p>
        </p:txBody>
      </p:sp>
      <p:pic>
        <p:nvPicPr>
          <p:cNvPr id="7" name="Zástupný objekt pre obsah 6" descr="Obrázok, na ktorom je mačkovitá šelma, vnútri, stena, podlaha&#10;&#10;Popis vygenerovaný s veľmi vysokou spoľahlivosťou">
            <a:extLst>
              <a:ext uri="{FF2B5EF4-FFF2-40B4-BE49-F238E27FC236}">
                <a16:creationId xmlns:a16="http://schemas.microsoft.com/office/drawing/2014/main" id="{F5C7D51F-B609-4FE9-80F9-DD1A72795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6119" y="1485900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val="2015112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5951AC-C35C-4578-AF5C-710CAA3E5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sk-SK" sz="2800" dirty="0" err="1"/>
              <a:t>Drama</a:t>
            </a:r>
            <a:r>
              <a:rPr lang="sk-SK" sz="2800" dirty="0"/>
              <a:t> </a:t>
            </a:r>
            <a:r>
              <a:rPr lang="sk-SK" sz="2800" dirty="0" err="1"/>
              <a:t>Resource</a:t>
            </a:r>
            <a:endParaRPr lang="en-US" sz="2800" dirty="0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EE816BA0-6345-4036-85D9-D62B0AB86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3079102"/>
            <a:ext cx="3078749" cy="27120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sk-SK" sz="2000" dirty="0" err="1"/>
              <a:t>Seven</a:t>
            </a:r>
            <a:r>
              <a:rPr lang="sk-SK" sz="2000" dirty="0"/>
              <a:t> </a:t>
            </a:r>
            <a:r>
              <a:rPr lang="sk-SK" sz="2000" dirty="0" err="1"/>
              <a:t>Levels</a:t>
            </a:r>
            <a:r>
              <a:rPr lang="sk-SK" sz="2000" dirty="0"/>
              <a:t> of </a:t>
            </a:r>
            <a:r>
              <a:rPr lang="sk-SK" sz="2000" dirty="0" err="1"/>
              <a:t>Tension</a:t>
            </a:r>
            <a:endParaRPr lang="sk-SK" sz="2000" dirty="0"/>
          </a:p>
          <a:p>
            <a:pPr algn="l"/>
            <a:endParaRPr lang="sk-SK" dirty="0"/>
          </a:p>
          <a:p>
            <a:pPr algn="l"/>
            <a:r>
              <a:rPr lang="en-US" dirty="0"/>
              <a:t>https://dramaresource.com/seven-levels-of-tension/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6" name="Zástupný objekt pre obrázok 5" descr="Obrázok, na ktorom je text, biela tabuľa&#10;&#10;Popis vygenerovaný s veľmi vysokou spoľahlivosťou">
            <a:extLst>
              <a:ext uri="{FF2B5EF4-FFF2-40B4-BE49-F238E27FC236}">
                <a16:creationId xmlns:a16="http://schemas.microsoft.com/office/drawing/2014/main" id="{552CBE70-2002-41C7-A34F-9798B7D7319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r="1" b="31764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65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303173-8571-4443-970E-E94304A50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That‘s</a:t>
            </a:r>
            <a:r>
              <a:rPr lang="sk-SK" dirty="0"/>
              <a:t> </a:t>
            </a:r>
            <a:r>
              <a:rPr lang="sk-SK" dirty="0" err="1"/>
              <a:t>it</a:t>
            </a:r>
            <a:r>
              <a:rPr lang="sk-SK" dirty="0"/>
              <a:t>, </a:t>
            </a:r>
            <a:r>
              <a:rPr lang="sk-SK" dirty="0" err="1"/>
              <a:t>have</a:t>
            </a:r>
            <a:r>
              <a:rPr lang="sk-SK" dirty="0"/>
              <a:t> a </a:t>
            </a:r>
            <a:r>
              <a:rPr lang="sk-SK" dirty="0" err="1"/>
              <a:t>cat</a:t>
            </a:r>
            <a:r>
              <a:rPr lang="sk-SK" dirty="0"/>
              <a:t>.</a:t>
            </a:r>
          </a:p>
        </p:txBody>
      </p:sp>
      <p:pic>
        <p:nvPicPr>
          <p:cNvPr id="5" name="Zástupný objekt pre obsah 4" descr="Obrázok, na ktorom je zviera, cicavec, mačkovitá šelma, vnútri&#10;&#10;Popis vygenerovaný s veľmi vysokou spoľahlivosťou">
            <a:extLst>
              <a:ext uri="{FF2B5EF4-FFF2-40B4-BE49-F238E27FC236}">
                <a16:creationId xmlns:a16="http://schemas.microsoft.com/office/drawing/2014/main" id="{D052D2A7-2C97-4A05-80C2-21CA0C4EE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2791" y="1731963"/>
            <a:ext cx="4096892" cy="4059237"/>
          </a:xfrm>
        </p:spPr>
      </p:pic>
    </p:spTree>
    <p:extLst>
      <p:ext uri="{BB962C8B-B14F-4D97-AF65-F5344CB8AC3E}">
        <p14:creationId xmlns:p14="http://schemas.microsoft.com/office/powerpoint/2010/main" val="2903490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95E404-5C51-473A-95F4-7CBE8643C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je napätie?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FA18994-0CAF-407C-919D-5F1DC492B8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Je napätie dobré alebo zlé?</a:t>
            </a:r>
          </a:p>
        </p:txBody>
      </p:sp>
    </p:spTree>
    <p:extLst>
      <p:ext uri="{BB962C8B-B14F-4D97-AF65-F5344CB8AC3E}">
        <p14:creationId xmlns:p14="http://schemas.microsoft.com/office/powerpoint/2010/main" val="795877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82718D78-5DB6-4261-82B6-3A60A467A83E}"/>
              </a:ext>
            </a:extLst>
          </p:cNvPr>
          <p:cNvSpPr txBox="1"/>
          <p:nvPr/>
        </p:nvSpPr>
        <p:spPr>
          <a:xfrm>
            <a:off x="1658224" y="2726422"/>
            <a:ext cx="88755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/>
              <a:t>Napätie ako hercov nástroj</a:t>
            </a:r>
          </a:p>
          <a:p>
            <a:endParaRPr lang="sk-S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/>
              <a:t>Nekontrolované / nezámerné napätie je ZLÉ, ZLÉ, ZLÉ!</a:t>
            </a:r>
          </a:p>
          <a:p>
            <a:endParaRPr lang="sk-S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/>
              <a:t>Kontrolované / zámerné napätie je DOBRÉ, DOBRÉ, DOBRÉ!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/>
              <a:t>Ako sa prejavuje napätie?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41603B6B-D75C-42F4-8FBE-A6E53D450263}"/>
              </a:ext>
            </a:extLst>
          </p:cNvPr>
          <p:cNvSpPr txBox="1"/>
          <p:nvPr/>
        </p:nvSpPr>
        <p:spPr>
          <a:xfrm>
            <a:off x="2669097" y="1417739"/>
            <a:ext cx="6853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/>
              <a:t>Je napätie dobré alebo zlé?</a:t>
            </a:r>
          </a:p>
        </p:txBody>
      </p:sp>
    </p:spTree>
    <p:extLst>
      <p:ext uri="{BB962C8B-B14F-4D97-AF65-F5344CB8AC3E}">
        <p14:creationId xmlns:p14="http://schemas.microsoft.com/office/powerpoint/2010/main" val="979839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E6AC14-2660-4328-9B6C-2B0FAD50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Prejavy napätia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CE8F692-6FDF-4B3B-8989-28DADF4C15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Telo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C2232BBD-865E-4C79-A83C-C6E30E08520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24444" y="2576469"/>
            <a:ext cx="3300984" cy="3219450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800" dirty="0"/>
              <a:t>Zatnuté päste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800" dirty="0"/>
              <a:t>Zaťatá sánka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800" dirty="0"/>
              <a:t>Vystreté nohy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800" dirty="0"/>
              <a:t>Prekrížené paže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800" dirty="0"/>
              <a:t>Robotický pohyb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sz="2000" dirty="0"/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EB94874D-A2A2-4212-A8AA-A8547F5440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/>
              <a:t>Hlas / Mimika</a:t>
            </a:r>
          </a:p>
        </p:txBody>
      </p:sp>
      <p:sp>
        <p:nvSpPr>
          <p:cNvPr id="6" name="Zástupný objekt pre text 5">
            <a:extLst>
              <a:ext uri="{FF2B5EF4-FFF2-40B4-BE49-F238E27FC236}">
                <a16:creationId xmlns:a16="http://schemas.microsoft.com/office/drawing/2014/main" id="{C3C3F8B2-0A7C-404A-AFDA-DF8D7781EA65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1800" dirty="0"/>
              <a:t>Napnuté čelo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1800" dirty="0"/>
              <a:t>Prižmúrené oči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1800" dirty="0"/>
              <a:t>Lámajúci sa hlas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1800" dirty="0"/>
              <a:t>Piskľavý hlas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1800" dirty="0"/>
              <a:t>Zamrznutý úsmev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k-SK" sz="1800" dirty="0"/>
          </a:p>
        </p:txBody>
      </p:sp>
      <p:sp>
        <p:nvSpPr>
          <p:cNvPr id="7" name="Zástupný objekt pre text 6">
            <a:extLst>
              <a:ext uri="{FF2B5EF4-FFF2-40B4-BE49-F238E27FC236}">
                <a16:creationId xmlns:a16="http://schemas.microsoft.com/office/drawing/2014/main" id="{B3769615-B077-42A7-96F5-37F560868F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k-SK" dirty="0"/>
              <a:t>Dych</a:t>
            </a:r>
          </a:p>
        </p:txBody>
      </p:sp>
      <p:sp>
        <p:nvSpPr>
          <p:cNvPr id="8" name="Zástupný objekt pre text 7">
            <a:extLst>
              <a:ext uri="{FF2B5EF4-FFF2-40B4-BE49-F238E27FC236}">
                <a16:creationId xmlns:a16="http://schemas.microsoft.com/office/drawing/2014/main" id="{2F8D97A5-24BA-4040-A630-275A53C21E8D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800" dirty="0"/>
              <a:t>Zrýchlený dych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800" dirty="0"/>
              <a:t>Hlboké nádychy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800" dirty="0"/>
              <a:t>Prerývaný dych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800" dirty="0"/>
              <a:t>Zadržiavanie dychu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800" dirty="0"/>
              <a:t>Zadýchanie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3105771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45BFAD-3199-4D32-B757-2B07A7EF2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855" y="665584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sk-SK" dirty="0"/>
              <a:t>Sedem stupňov napätia </a:t>
            </a:r>
            <a:br>
              <a:rPr lang="sk-SK" dirty="0"/>
            </a:br>
            <a:r>
              <a:rPr lang="sk-SK" dirty="0" err="1"/>
              <a:t>Jacques</a:t>
            </a:r>
            <a:r>
              <a:rPr lang="sk-SK" dirty="0"/>
              <a:t> </a:t>
            </a:r>
            <a:r>
              <a:rPr lang="sk-SK" dirty="0" err="1"/>
              <a:t>Lecoq</a:t>
            </a:r>
            <a:endParaRPr lang="sk-SK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8F39F23-F599-404D-A8F7-6611E26AD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4151" y="2034453"/>
            <a:ext cx="5064665" cy="4559294"/>
          </a:xfrm>
        </p:spPr>
        <p:txBody>
          <a:bodyPr>
            <a:normAutofit/>
          </a:bodyPr>
          <a:lstStyle/>
          <a:p>
            <a:pPr marL="36900" indent="0" algn="just">
              <a:buNone/>
            </a:pPr>
            <a:r>
              <a:rPr lang="sk-SK" sz="2800" dirty="0">
                <a:solidFill>
                  <a:srgbClr val="00B050"/>
                </a:solidFill>
              </a:rPr>
              <a:t>1 – Vyčerpanosť</a:t>
            </a:r>
          </a:p>
          <a:p>
            <a:pPr marL="36900" indent="0" algn="just">
              <a:buNone/>
            </a:pPr>
            <a:r>
              <a:rPr lang="sk-SK" sz="2800" dirty="0">
                <a:solidFill>
                  <a:srgbClr val="92D050"/>
                </a:solidFill>
              </a:rPr>
              <a:t>2 – Uvoľnenosť</a:t>
            </a:r>
          </a:p>
          <a:p>
            <a:pPr marL="36900" indent="0" algn="just">
              <a:buNone/>
            </a:pPr>
            <a:r>
              <a:rPr lang="sk-SK" sz="2800" dirty="0">
                <a:solidFill>
                  <a:schemeClr val="tx1"/>
                </a:solidFill>
              </a:rPr>
              <a:t>3 – Neutrál</a:t>
            </a:r>
          </a:p>
          <a:p>
            <a:pPr marL="36900" indent="0" algn="just">
              <a:buNone/>
            </a:pPr>
            <a:r>
              <a:rPr lang="sk-SK" sz="2800" dirty="0">
                <a:solidFill>
                  <a:srgbClr val="FFFF00"/>
                </a:solidFill>
              </a:rPr>
              <a:t>4 – Ostražitosť </a:t>
            </a:r>
          </a:p>
          <a:p>
            <a:pPr marL="36900" indent="0" algn="just">
              <a:buNone/>
            </a:pPr>
            <a:r>
              <a:rPr lang="sk-SK" sz="2800" dirty="0">
                <a:solidFill>
                  <a:srgbClr val="FF6600"/>
                </a:solidFill>
              </a:rPr>
              <a:t>5 – Očakávanie </a:t>
            </a:r>
          </a:p>
          <a:p>
            <a:pPr marL="36900" indent="0" algn="just">
              <a:buNone/>
            </a:pPr>
            <a:r>
              <a:rPr lang="sk-SK" sz="2800" dirty="0">
                <a:solidFill>
                  <a:srgbClr val="FF0000"/>
                </a:solidFill>
              </a:rPr>
              <a:t>6 – Naliehavosť </a:t>
            </a:r>
          </a:p>
          <a:p>
            <a:pPr marL="36900" indent="0" algn="just">
              <a:buNone/>
            </a:pPr>
            <a:r>
              <a:rPr lang="sk-SK" sz="2800" dirty="0">
                <a:solidFill>
                  <a:srgbClr val="C00000"/>
                </a:solidFill>
              </a:rPr>
              <a:t>7 – Tragickosť </a:t>
            </a:r>
          </a:p>
          <a:p>
            <a:pPr marL="36900" indent="0" algn="just">
              <a:buNone/>
            </a:pP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973316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76A7F5-A0D0-4192-B9F5-FB6B34488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782972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rgbClr val="00B050"/>
                </a:solidFill>
              </a:rPr>
              <a:t>1 - Vyčerpanosť</a:t>
            </a:r>
          </a:p>
        </p:txBody>
      </p:sp>
      <p:pic>
        <p:nvPicPr>
          <p:cNvPr id="6" name="Zástupný objekt pre obsah 5" descr="Obrázok, na ktorom je vnútri, osoba, muž, okno&#10;&#10;Popis vygenerovaný s veľmi vysokou spoľahlivosťou">
            <a:extLst>
              <a:ext uri="{FF2B5EF4-FFF2-40B4-BE49-F238E27FC236}">
                <a16:creationId xmlns:a16="http://schemas.microsoft.com/office/drawing/2014/main" id="{38497172-73A8-4AB7-AABC-50D2B6636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1869" y="895350"/>
            <a:ext cx="4000500" cy="4610100"/>
          </a:xfrm>
        </p:spPr>
      </p:pic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C139FA85-BE7B-4FF6-B45F-F16362A82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1853968"/>
            <a:ext cx="3706889" cy="393723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2000" dirty="0"/>
              <a:t>Vyčerpanosť alebo </a:t>
            </a:r>
            <a:r>
              <a:rPr lang="sk-SK" sz="2000" dirty="0" err="1"/>
              <a:t>katatónia</a:t>
            </a:r>
            <a:endParaRPr lang="sk-SK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2000" dirty="0"/>
              <a:t>Medúza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2000" dirty="0"/>
              <a:t>Vôbec žiadne napätie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2000" dirty="0"/>
              <a:t>Začína sa z úplne zrelaxovanej polohy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2000" dirty="0"/>
              <a:t>Pohyb a reč vyžadujú značné úsilie</a:t>
            </a:r>
          </a:p>
        </p:txBody>
      </p:sp>
    </p:spTree>
    <p:extLst>
      <p:ext uri="{BB962C8B-B14F-4D97-AF65-F5344CB8AC3E}">
        <p14:creationId xmlns:p14="http://schemas.microsoft.com/office/powerpoint/2010/main" val="1627952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76A7F5-A0D0-4192-B9F5-FB6B34488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782972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rgbClr val="92D050"/>
                </a:solidFill>
              </a:rPr>
              <a:t>2 - Uvoľnenosť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C139FA85-BE7B-4FF6-B45F-F16362A82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1853968"/>
            <a:ext cx="3706889" cy="393723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2000" dirty="0"/>
              <a:t>Väčšina ľudí žije práve v tomto stave napätia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2000" dirty="0"/>
              <a:t>Repliky sú ľahostajné, uvoľnené, často vzniká pocit nedôveryhodnosti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2000" dirty="0"/>
              <a:t>Pohyby sú nemotorné, nekontrolované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2000" dirty="0"/>
              <a:t>Správanie neasertívne, „</a:t>
            </a:r>
            <a:r>
              <a:rPr lang="sk-SK" sz="2000" dirty="0" err="1"/>
              <a:t>cool</a:t>
            </a:r>
            <a:r>
              <a:rPr lang="sk-SK" sz="2000" dirty="0"/>
              <a:t>“</a:t>
            </a:r>
          </a:p>
        </p:txBody>
      </p:sp>
      <p:pic>
        <p:nvPicPr>
          <p:cNvPr id="8" name="Zástupný objekt pre obsah 7" descr="Obrázok, na ktorom je vonkajšie, zem, strom, cicavec&#10;&#10;Popis vygenerovaný s veľmi vysokou spoľahlivosťou">
            <a:extLst>
              <a:ext uri="{FF2B5EF4-FFF2-40B4-BE49-F238E27FC236}">
                <a16:creationId xmlns:a16="http://schemas.microsoft.com/office/drawing/2014/main" id="{21FC0FC9-7C0E-4AE3-BFAE-1E2920581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0869" y="1423987"/>
            <a:ext cx="4762500" cy="3552825"/>
          </a:xfrm>
        </p:spPr>
      </p:pic>
    </p:spTree>
    <p:extLst>
      <p:ext uri="{BB962C8B-B14F-4D97-AF65-F5344CB8AC3E}">
        <p14:creationId xmlns:p14="http://schemas.microsoft.com/office/powerpoint/2010/main" val="3708677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76A7F5-A0D0-4192-B9F5-FB6B34488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782972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chemeClr val="tx1"/>
                </a:solidFill>
              </a:rPr>
              <a:t>3 - Neutrál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C139FA85-BE7B-4FF6-B45F-F16362A82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1853968"/>
            <a:ext cx="3706889" cy="393723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2000" dirty="0"/>
              <a:t>Neutrál je presné množstvo napätia, nič viac nič menej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2000" dirty="0"/>
              <a:t>Nemáme minulosť ani budúcnosť, sme úplne ponorení v prítomnosti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2000" dirty="0"/>
              <a:t>Neutralita nemá ani neprodukuje žiaden príbeh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2000" dirty="0"/>
              <a:t>Je len podkladom, základom pre ďalšiu prácu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k-SK" sz="2000" dirty="0"/>
          </a:p>
        </p:txBody>
      </p:sp>
      <p:pic>
        <p:nvPicPr>
          <p:cNvPr id="7" name="Zástupný objekt pre obsah 6" descr="Obrázok, na ktorom je mačkovitá šelma, podlaha, vnútri, zviera&#10;&#10;Popis vygenerovaný s veľmi vysokou spoľahlivosťou">
            <a:extLst>
              <a:ext uri="{FF2B5EF4-FFF2-40B4-BE49-F238E27FC236}">
                <a16:creationId xmlns:a16="http://schemas.microsoft.com/office/drawing/2014/main" id="{095868C9-C373-4609-8B46-A513948D1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4893" y="609600"/>
            <a:ext cx="5014451" cy="5181600"/>
          </a:xfrm>
        </p:spPr>
      </p:pic>
    </p:spTree>
    <p:extLst>
      <p:ext uri="{BB962C8B-B14F-4D97-AF65-F5344CB8AC3E}">
        <p14:creationId xmlns:p14="http://schemas.microsoft.com/office/powerpoint/2010/main" val="2492698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76A7F5-A0D0-4192-B9F5-FB6B34488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782972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rgbClr val="FFFF00"/>
                </a:solidFill>
              </a:rPr>
              <a:t>4 - Ostražitosť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C139FA85-BE7B-4FF6-B45F-F16362A82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1853968"/>
            <a:ext cx="3706889" cy="393723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2000" dirty="0"/>
              <a:t>Bdelosť, zvedavosť, ostražitosť, nerozhodnosť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2000" dirty="0"/>
              <a:t>Fraška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2000" dirty="0" err="1"/>
              <a:t>Mr</a:t>
            </a:r>
            <a:r>
              <a:rPr lang="sk-SK" sz="2000" dirty="0"/>
              <a:t>. </a:t>
            </a:r>
            <a:r>
              <a:rPr lang="sk-SK" sz="2000" dirty="0" err="1"/>
              <a:t>Bean</a:t>
            </a:r>
            <a:endParaRPr lang="sk-SK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2000" dirty="0"/>
              <a:t>Stupne od 1-4 zažívame v každodennom živote</a:t>
            </a:r>
          </a:p>
        </p:txBody>
      </p:sp>
      <p:pic>
        <p:nvPicPr>
          <p:cNvPr id="8" name="Zástupný objekt pre obsah 7" descr="Obrázok, na ktorom je mačkovitá šelma, mačka domáca, sedenie, zviera&#10;&#10;Popis vygenerovaný s veľmi vysokou spoľahlivosťou">
            <a:extLst>
              <a:ext uri="{FF2B5EF4-FFF2-40B4-BE49-F238E27FC236}">
                <a16:creationId xmlns:a16="http://schemas.microsoft.com/office/drawing/2014/main" id="{709B71F8-5B95-4B66-819E-A0BEADE55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6163" y="1062052"/>
            <a:ext cx="6411912" cy="4276695"/>
          </a:xfrm>
        </p:spPr>
      </p:pic>
    </p:spTree>
    <p:extLst>
      <p:ext uri="{BB962C8B-B14F-4D97-AF65-F5344CB8AC3E}">
        <p14:creationId xmlns:p14="http://schemas.microsoft.com/office/powerpoint/2010/main" val="38123712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dlica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336</Words>
  <Application>Microsoft Office PowerPoint</Application>
  <PresentationFormat>Širokouhlá</PresentationFormat>
  <Paragraphs>83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Calisto MT</vt:lpstr>
      <vt:lpstr>Trebuchet MS</vt:lpstr>
      <vt:lpstr>Wingdings 2</vt:lpstr>
      <vt:lpstr>Bridlica</vt:lpstr>
      <vt:lpstr>Napätie!</vt:lpstr>
      <vt:lpstr>Čo je napätie?</vt:lpstr>
      <vt:lpstr>Prezentácia programu PowerPoint</vt:lpstr>
      <vt:lpstr>Prejavy napätia</vt:lpstr>
      <vt:lpstr>Sedem stupňov napätia  Jacques Lecoq</vt:lpstr>
      <vt:lpstr>1 - Vyčerpanosť</vt:lpstr>
      <vt:lpstr>2 - Uvoľnenosť</vt:lpstr>
      <vt:lpstr>3 - Neutrál</vt:lpstr>
      <vt:lpstr>4 - Ostražitosť</vt:lpstr>
      <vt:lpstr>5 - Očakávanie</vt:lpstr>
      <vt:lpstr>6 - Naliehavosť</vt:lpstr>
      <vt:lpstr>7 - Tragickosť</vt:lpstr>
      <vt:lpstr>Drama Resource</vt:lpstr>
      <vt:lpstr>That‘s it, have a cat.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Napätie!</dc:title>
  <dc:creator>Katarína Kolesárová</dc:creator>
  <cp:lastModifiedBy>Katarína Kolesárová</cp:lastModifiedBy>
  <cp:revision>5</cp:revision>
  <dcterms:created xsi:type="dcterms:W3CDTF">2018-10-17T14:10:09Z</dcterms:created>
  <dcterms:modified xsi:type="dcterms:W3CDTF">2018-10-17T14:17:04Z</dcterms:modified>
</cp:coreProperties>
</file>